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jpg" ContentType="image/jpg"/>
  <Override PartName="/ppt/media/image31.jpg" ContentType="image/jpg"/>
  <Override PartName="/ppt/media/image34.jpg" ContentType="image/jpg"/>
  <Override PartName="/ppt/media/image40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86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8" r:id="rId22"/>
    <p:sldId id="287" r:id="rId23"/>
    <p:sldId id="279" r:id="rId24"/>
    <p:sldId id="280" r:id="rId25"/>
    <p:sldId id="281" r:id="rId26"/>
    <p:sldId id="282" r:id="rId27"/>
    <p:sldId id="283" r:id="rId28"/>
    <p:sldId id="284" r:id="rId2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0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8056" y="788206"/>
            <a:ext cx="8910320" cy="9498965"/>
          </a:xfrm>
          <a:custGeom>
            <a:avLst/>
            <a:gdLst/>
            <a:ahLst/>
            <a:cxnLst/>
            <a:rect l="l" t="t" r="r" b="b"/>
            <a:pathLst>
              <a:path w="8910319" h="9498965">
                <a:moveTo>
                  <a:pt x="0" y="9498793"/>
                </a:moveTo>
                <a:lnTo>
                  <a:pt x="8909944" y="9498793"/>
                </a:lnTo>
                <a:lnTo>
                  <a:pt x="8909944" y="0"/>
                </a:lnTo>
                <a:lnTo>
                  <a:pt x="0" y="0"/>
                </a:lnTo>
                <a:lnTo>
                  <a:pt x="0" y="9498793"/>
                </a:lnTo>
                <a:close/>
              </a:path>
            </a:pathLst>
          </a:custGeom>
          <a:solidFill>
            <a:srgbClr val="EC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378055" y="0"/>
            <a:ext cx="8910320" cy="731520"/>
          </a:xfrm>
          <a:custGeom>
            <a:avLst/>
            <a:gdLst/>
            <a:ahLst/>
            <a:cxnLst/>
            <a:rect l="l" t="t" r="r" b="b"/>
            <a:pathLst>
              <a:path w="8910319" h="731520">
                <a:moveTo>
                  <a:pt x="0" y="730923"/>
                </a:moveTo>
                <a:lnTo>
                  <a:pt x="8909944" y="730923"/>
                </a:lnTo>
                <a:lnTo>
                  <a:pt x="8909944" y="0"/>
                </a:lnTo>
                <a:lnTo>
                  <a:pt x="0" y="0"/>
                </a:lnTo>
                <a:lnTo>
                  <a:pt x="0" y="730923"/>
                </a:lnTo>
                <a:close/>
              </a:path>
            </a:pathLst>
          </a:custGeom>
          <a:solidFill>
            <a:srgbClr val="ECF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59564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8001" y="0"/>
                </a:lnTo>
              </a:path>
            </a:pathLst>
          </a:custGeom>
          <a:ln w="572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8965" y="1852217"/>
            <a:ext cx="7809230" cy="672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16131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258300"/>
            <a:ext cx="2104131" cy="102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183874" y="0"/>
            <a:ext cx="2104119" cy="3099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16001365" cy="1039494"/>
          </a:xfrm>
          <a:custGeom>
            <a:avLst/>
            <a:gdLst/>
            <a:ahLst/>
            <a:cxnLst/>
            <a:rect l="l" t="t" r="r" b="b"/>
            <a:pathLst>
              <a:path w="16001365" h="1039494">
                <a:moveTo>
                  <a:pt x="0" y="0"/>
                </a:moveTo>
                <a:lnTo>
                  <a:pt x="16001114" y="0"/>
                </a:lnTo>
                <a:lnTo>
                  <a:pt x="16001114" y="1039414"/>
                </a:lnTo>
                <a:lnTo>
                  <a:pt x="0" y="10394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283960" y="9258300"/>
            <a:ext cx="16001365" cy="1028700"/>
          </a:xfrm>
          <a:custGeom>
            <a:avLst/>
            <a:gdLst/>
            <a:ahLst/>
            <a:cxnLst/>
            <a:rect l="l" t="t" r="r" b="b"/>
            <a:pathLst>
              <a:path w="16001365" h="1028700">
                <a:moveTo>
                  <a:pt x="0" y="0"/>
                </a:moveTo>
                <a:lnTo>
                  <a:pt x="16001114" y="0"/>
                </a:lnTo>
                <a:lnTo>
                  <a:pt x="16001114" y="1028699"/>
                </a:lnTo>
                <a:lnTo>
                  <a:pt x="0" y="10286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44263" y="205359"/>
            <a:ext cx="4838699" cy="2171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2076070" y="1787971"/>
            <a:ext cx="4864735" cy="1848485"/>
          </a:xfrm>
          <a:custGeom>
            <a:avLst/>
            <a:gdLst/>
            <a:ahLst/>
            <a:cxnLst/>
            <a:rect l="l" t="t" r="r" b="b"/>
            <a:pathLst>
              <a:path w="4864734" h="1848485">
                <a:moveTo>
                  <a:pt x="145589" y="1848182"/>
                </a:moveTo>
                <a:lnTo>
                  <a:pt x="0" y="1796185"/>
                </a:lnTo>
                <a:lnTo>
                  <a:pt x="0" y="648456"/>
                </a:lnTo>
                <a:lnTo>
                  <a:pt x="40933" y="607520"/>
                </a:lnTo>
                <a:lnTo>
                  <a:pt x="91884" y="572540"/>
                </a:lnTo>
                <a:lnTo>
                  <a:pt x="130159" y="552368"/>
                </a:lnTo>
                <a:lnTo>
                  <a:pt x="170716" y="535209"/>
                </a:lnTo>
                <a:lnTo>
                  <a:pt x="213554" y="521065"/>
                </a:lnTo>
                <a:lnTo>
                  <a:pt x="258672" y="509938"/>
                </a:lnTo>
                <a:lnTo>
                  <a:pt x="306069" y="501831"/>
                </a:lnTo>
                <a:lnTo>
                  <a:pt x="355745" y="496746"/>
                </a:lnTo>
                <a:lnTo>
                  <a:pt x="407698" y="494685"/>
                </a:lnTo>
                <a:lnTo>
                  <a:pt x="409775" y="496765"/>
                </a:lnTo>
                <a:lnTo>
                  <a:pt x="464242" y="500054"/>
                </a:lnTo>
                <a:lnTo>
                  <a:pt x="514382" y="511337"/>
                </a:lnTo>
                <a:lnTo>
                  <a:pt x="560190" y="530611"/>
                </a:lnTo>
                <a:lnTo>
                  <a:pt x="601664" y="557874"/>
                </a:lnTo>
                <a:lnTo>
                  <a:pt x="638531" y="592866"/>
                </a:lnTo>
                <a:lnTo>
                  <a:pt x="386178" y="592866"/>
                </a:lnTo>
                <a:lnTo>
                  <a:pt x="345634" y="593010"/>
                </a:lnTo>
                <a:lnTo>
                  <a:pt x="305786" y="597391"/>
                </a:lnTo>
                <a:lnTo>
                  <a:pt x="266634" y="606009"/>
                </a:lnTo>
                <a:lnTo>
                  <a:pt x="228177" y="618865"/>
                </a:lnTo>
                <a:lnTo>
                  <a:pt x="176801" y="640621"/>
                </a:lnTo>
                <a:lnTo>
                  <a:pt x="145212" y="662732"/>
                </a:lnTo>
                <a:lnTo>
                  <a:pt x="145212" y="1231633"/>
                </a:lnTo>
                <a:lnTo>
                  <a:pt x="196140" y="1260902"/>
                </a:lnTo>
                <a:lnTo>
                  <a:pt x="244718" y="1283201"/>
                </a:lnTo>
                <a:lnTo>
                  <a:pt x="290943" y="1298457"/>
                </a:lnTo>
                <a:lnTo>
                  <a:pt x="334810" y="1306597"/>
                </a:lnTo>
                <a:lnTo>
                  <a:pt x="376315" y="1307549"/>
                </a:lnTo>
                <a:lnTo>
                  <a:pt x="642672" y="1307549"/>
                </a:lnTo>
                <a:lnTo>
                  <a:pt x="638341" y="1312874"/>
                </a:lnTo>
                <a:lnTo>
                  <a:pt x="618133" y="1331137"/>
                </a:lnTo>
                <a:lnTo>
                  <a:pt x="145589" y="1331137"/>
                </a:lnTo>
                <a:lnTo>
                  <a:pt x="145589" y="1848182"/>
                </a:lnTo>
                <a:close/>
              </a:path>
              <a:path w="4864734" h="1848485">
                <a:moveTo>
                  <a:pt x="642672" y="1307549"/>
                </a:moveTo>
                <a:lnTo>
                  <a:pt x="376315" y="1307549"/>
                </a:lnTo>
                <a:lnTo>
                  <a:pt x="416854" y="1301528"/>
                </a:lnTo>
                <a:lnTo>
                  <a:pt x="453129" y="1289133"/>
                </a:lnTo>
                <a:lnTo>
                  <a:pt x="512881" y="1245216"/>
                </a:lnTo>
                <a:lnTo>
                  <a:pt x="536357" y="1213688"/>
                </a:lnTo>
                <a:lnTo>
                  <a:pt x="555567" y="1175777"/>
                </a:lnTo>
                <a:lnTo>
                  <a:pt x="570508" y="1131480"/>
                </a:lnTo>
                <a:lnTo>
                  <a:pt x="581181" y="1080796"/>
                </a:lnTo>
                <a:lnTo>
                  <a:pt x="587586" y="1023721"/>
                </a:lnTo>
                <a:lnTo>
                  <a:pt x="589721" y="960253"/>
                </a:lnTo>
                <a:lnTo>
                  <a:pt x="587685" y="892231"/>
                </a:lnTo>
                <a:lnTo>
                  <a:pt x="581577" y="831167"/>
                </a:lnTo>
                <a:lnTo>
                  <a:pt x="571399" y="777059"/>
                </a:lnTo>
                <a:lnTo>
                  <a:pt x="557149" y="729904"/>
                </a:lnTo>
                <a:lnTo>
                  <a:pt x="538829" y="689700"/>
                </a:lnTo>
                <a:lnTo>
                  <a:pt x="516439" y="656445"/>
                </a:lnTo>
                <a:lnTo>
                  <a:pt x="459447" y="610772"/>
                </a:lnTo>
                <a:lnTo>
                  <a:pt x="386178" y="592866"/>
                </a:lnTo>
                <a:lnTo>
                  <a:pt x="638531" y="592866"/>
                </a:lnTo>
                <a:lnTo>
                  <a:pt x="671600" y="636355"/>
                </a:lnTo>
                <a:lnTo>
                  <a:pt x="694368" y="674984"/>
                </a:lnTo>
                <a:lnTo>
                  <a:pt x="713642" y="716605"/>
                </a:lnTo>
                <a:lnTo>
                  <a:pt x="729419" y="761225"/>
                </a:lnTo>
                <a:lnTo>
                  <a:pt x="741695" y="808848"/>
                </a:lnTo>
                <a:lnTo>
                  <a:pt x="750469" y="859482"/>
                </a:lnTo>
                <a:lnTo>
                  <a:pt x="755735" y="913131"/>
                </a:lnTo>
                <a:lnTo>
                  <a:pt x="757488" y="969707"/>
                </a:lnTo>
                <a:lnTo>
                  <a:pt x="757113" y="969707"/>
                </a:lnTo>
                <a:lnTo>
                  <a:pt x="754754" y="1028543"/>
                </a:lnTo>
                <a:lnTo>
                  <a:pt x="747675" y="1083947"/>
                </a:lnTo>
                <a:lnTo>
                  <a:pt x="735877" y="1135922"/>
                </a:lnTo>
                <a:lnTo>
                  <a:pt x="719359" y="1184469"/>
                </a:lnTo>
                <a:lnTo>
                  <a:pt x="698122" y="1229592"/>
                </a:lnTo>
                <a:lnTo>
                  <a:pt x="672166" y="1271293"/>
                </a:lnTo>
                <a:lnTo>
                  <a:pt x="642672" y="1307549"/>
                </a:lnTo>
                <a:close/>
              </a:path>
              <a:path w="4864734" h="1848485">
                <a:moveTo>
                  <a:pt x="757491" y="969801"/>
                </a:moveTo>
                <a:lnTo>
                  <a:pt x="757113" y="969707"/>
                </a:lnTo>
                <a:lnTo>
                  <a:pt x="757488" y="969707"/>
                </a:lnTo>
                <a:close/>
              </a:path>
              <a:path w="4864734" h="1848485">
                <a:moveTo>
                  <a:pt x="407887" y="1410883"/>
                </a:moveTo>
                <a:lnTo>
                  <a:pt x="365208" y="1409788"/>
                </a:lnTo>
                <a:lnTo>
                  <a:pt x="322118" y="1403811"/>
                </a:lnTo>
                <a:lnTo>
                  <a:pt x="278614" y="1392955"/>
                </a:lnTo>
                <a:lnTo>
                  <a:pt x="234693" y="1377223"/>
                </a:lnTo>
                <a:lnTo>
                  <a:pt x="190352" y="1356616"/>
                </a:lnTo>
                <a:lnTo>
                  <a:pt x="145589" y="1331137"/>
                </a:lnTo>
                <a:lnTo>
                  <a:pt x="618133" y="1331137"/>
                </a:lnTo>
                <a:lnTo>
                  <a:pt x="558432" y="1374077"/>
                </a:lnTo>
                <a:lnTo>
                  <a:pt x="512344" y="1393685"/>
                </a:lnTo>
                <a:lnTo>
                  <a:pt x="462163" y="1405956"/>
                </a:lnTo>
                <a:lnTo>
                  <a:pt x="407887" y="1410883"/>
                </a:lnTo>
                <a:close/>
              </a:path>
              <a:path w="4864734" h="1848485">
                <a:moveTo>
                  <a:pt x="1197092" y="1407196"/>
                </a:moveTo>
                <a:lnTo>
                  <a:pt x="1144890" y="1402972"/>
                </a:lnTo>
                <a:lnTo>
                  <a:pt x="1095889" y="1390277"/>
                </a:lnTo>
                <a:lnTo>
                  <a:pt x="1050167" y="1369106"/>
                </a:lnTo>
                <a:lnTo>
                  <a:pt x="1007707" y="1339410"/>
                </a:lnTo>
                <a:lnTo>
                  <a:pt x="967570" y="1299950"/>
                </a:lnTo>
                <a:lnTo>
                  <a:pt x="938900" y="1255522"/>
                </a:lnTo>
                <a:lnTo>
                  <a:pt x="921698" y="1206122"/>
                </a:lnTo>
                <a:lnTo>
                  <a:pt x="915998" y="1152064"/>
                </a:lnTo>
                <a:lnTo>
                  <a:pt x="915964" y="545029"/>
                </a:lnTo>
                <a:lnTo>
                  <a:pt x="1061554" y="495111"/>
                </a:lnTo>
                <a:lnTo>
                  <a:pt x="1061554" y="1105941"/>
                </a:lnTo>
                <a:lnTo>
                  <a:pt x="1065493" y="1152064"/>
                </a:lnTo>
                <a:lnTo>
                  <a:pt x="1077311" y="1192617"/>
                </a:lnTo>
                <a:lnTo>
                  <a:pt x="1097013" y="1227648"/>
                </a:lnTo>
                <a:lnTo>
                  <a:pt x="1124604" y="1257206"/>
                </a:lnTo>
                <a:lnTo>
                  <a:pt x="1158466" y="1280437"/>
                </a:lnTo>
                <a:lnTo>
                  <a:pt x="1196974" y="1296559"/>
                </a:lnTo>
                <a:lnTo>
                  <a:pt x="1240118" y="1305732"/>
                </a:lnTo>
                <a:lnTo>
                  <a:pt x="1287891" y="1308117"/>
                </a:lnTo>
                <a:lnTo>
                  <a:pt x="1647736" y="1308117"/>
                </a:lnTo>
                <a:lnTo>
                  <a:pt x="1647736" y="1309393"/>
                </a:lnTo>
                <a:lnTo>
                  <a:pt x="1646792" y="1309393"/>
                </a:lnTo>
                <a:lnTo>
                  <a:pt x="1646344" y="1339410"/>
                </a:lnTo>
                <a:lnTo>
                  <a:pt x="1510074" y="1339410"/>
                </a:lnTo>
                <a:lnTo>
                  <a:pt x="1472899" y="1355235"/>
                </a:lnTo>
                <a:lnTo>
                  <a:pt x="1435035" y="1368988"/>
                </a:lnTo>
                <a:lnTo>
                  <a:pt x="1396484" y="1380669"/>
                </a:lnTo>
                <a:lnTo>
                  <a:pt x="1357208" y="1390284"/>
                </a:lnTo>
                <a:lnTo>
                  <a:pt x="1317549" y="1397764"/>
                </a:lnTo>
                <a:lnTo>
                  <a:pt x="1277625" y="1403079"/>
                </a:lnTo>
                <a:lnTo>
                  <a:pt x="1237473" y="1406223"/>
                </a:lnTo>
                <a:lnTo>
                  <a:pt x="1197092" y="1407196"/>
                </a:lnTo>
                <a:close/>
              </a:path>
              <a:path w="4864734" h="1848485">
                <a:moveTo>
                  <a:pt x="1647736" y="1308117"/>
                </a:moveTo>
                <a:lnTo>
                  <a:pt x="1287891" y="1308117"/>
                </a:lnTo>
                <a:lnTo>
                  <a:pt x="1328522" y="1304385"/>
                </a:lnTo>
                <a:lnTo>
                  <a:pt x="1370274" y="1294727"/>
                </a:lnTo>
                <a:lnTo>
                  <a:pt x="1413137" y="1279150"/>
                </a:lnTo>
                <a:lnTo>
                  <a:pt x="1457098" y="1257659"/>
                </a:lnTo>
                <a:lnTo>
                  <a:pt x="1502146" y="1230262"/>
                </a:lnTo>
                <a:lnTo>
                  <a:pt x="1502146" y="517044"/>
                </a:lnTo>
                <a:lnTo>
                  <a:pt x="1647736" y="517044"/>
                </a:lnTo>
                <a:lnTo>
                  <a:pt x="1647736" y="1308117"/>
                </a:lnTo>
                <a:close/>
              </a:path>
              <a:path w="4864734" h="1848485">
                <a:moveTo>
                  <a:pt x="1170853" y="1844495"/>
                </a:moveTo>
                <a:lnTo>
                  <a:pt x="1147256" y="1752601"/>
                </a:lnTo>
                <a:lnTo>
                  <a:pt x="1208222" y="1743631"/>
                </a:lnTo>
                <a:lnTo>
                  <a:pt x="1259445" y="1734656"/>
                </a:lnTo>
                <a:lnTo>
                  <a:pt x="1300917" y="1725673"/>
                </a:lnTo>
                <a:lnTo>
                  <a:pt x="1381393" y="1696348"/>
                </a:lnTo>
                <a:lnTo>
                  <a:pt x="1421883" y="1671260"/>
                </a:lnTo>
                <a:lnTo>
                  <a:pt x="1454144" y="1641440"/>
                </a:lnTo>
                <a:lnTo>
                  <a:pt x="1478219" y="1606913"/>
                </a:lnTo>
                <a:lnTo>
                  <a:pt x="1498647" y="1541381"/>
                </a:lnTo>
                <a:lnTo>
                  <a:pt x="1505005" y="1495484"/>
                </a:lnTo>
                <a:lnTo>
                  <a:pt x="1508809" y="1440816"/>
                </a:lnTo>
                <a:lnTo>
                  <a:pt x="1510009" y="1380669"/>
                </a:lnTo>
                <a:lnTo>
                  <a:pt x="1510074" y="1339410"/>
                </a:lnTo>
                <a:lnTo>
                  <a:pt x="1646344" y="1339410"/>
                </a:lnTo>
                <a:lnTo>
                  <a:pt x="1642815" y="1436376"/>
                </a:lnTo>
                <a:lnTo>
                  <a:pt x="1637843" y="1490692"/>
                </a:lnTo>
                <a:lnTo>
                  <a:pt x="1630880" y="1538893"/>
                </a:lnTo>
                <a:lnTo>
                  <a:pt x="1621926" y="1580979"/>
                </a:lnTo>
                <a:lnTo>
                  <a:pt x="1598042" y="1646810"/>
                </a:lnTo>
                <a:lnTo>
                  <a:pt x="1574966" y="1682822"/>
                </a:lnTo>
                <a:lnTo>
                  <a:pt x="1544767" y="1715806"/>
                </a:lnTo>
                <a:lnTo>
                  <a:pt x="1507454" y="1745749"/>
                </a:lnTo>
                <a:lnTo>
                  <a:pt x="1463040" y="1772640"/>
                </a:lnTo>
                <a:lnTo>
                  <a:pt x="1411536" y="1796468"/>
                </a:lnTo>
                <a:lnTo>
                  <a:pt x="1366190" y="1812454"/>
                </a:lnTo>
                <a:lnTo>
                  <a:pt x="1319422" y="1825245"/>
                </a:lnTo>
                <a:lnTo>
                  <a:pt x="1271258" y="1834846"/>
                </a:lnTo>
                <a:lnTo>
                  <a:pt x="1221726" y="1841261"/>
                </a:lnTo>
                <a:lnTo>
                  <a:pt x="1170853" y="1844495"/>
                </a:lnTo>
                <a:close/>
              </a:path>
              <a:path w="4864734" h="1848485">
                <a:moveTo>
                  <a:pt x="2051423" y="517139"/>
                </a:moveTo>
                <a:lnTo>
                  <a:pt x="1906069" y="517139"/>
                </a:lnTo>
                <a:lnTo>
                  <a:pt x="1906069" y="273554"/>
                </a:lnTo>
                <a:lnTo>
                  <a:pt x="2051423" y="221698"/>
                </a:lnTo>
                <a:lnTo>
                  <a:pt x="2051423" y="517139"/>
                </a:lnTo>
                <a:close/>
              </a:path>
              <a:path w="4864734" h="1848485">
                <a:moveTo>
                  <a:pt x="2214993" y="608844"/>
                </a:moveTo>
                <a:lnTo>
                  <a:pt x="1806351" y="608844"/>
                </a:lnTo>
                <a:lnTo>
                  <a:pt x="1806351" y="517139"/>
                </a:lnTo>
                <a:lnTo>
                  <a:pt x="2214993" y="517139"/>
                </a:lnTo>
                <a:lnTo>
                  <a:pt x="2214993" y="608844"/>
                </a:lnTo>
                <a:close/>
              </a:path>
              <a:path w="4864734" h="1848485">
                <a:moveTo>
                  <a:pt x="2167140" y="1405352"/>
                </a:moveTo>
                <a:lnTo>
                  <a:pt x="2108785" y="1401670"/>
                </a:lnTo>
                <a:lnTo>
                  <a:pt x="2057257" y="1390609"/>
                </a:lnTo>
                <a:lnTo>
                  <a:pt x="2012569" y="1372148"/>
                </a:lnTo>
                <a:lnTo>
                  <a:pt x="1974735" y="1346264"/>
                </a:lnTo>
                <a:lnTo>
                  <a:pt x="1944654" y="1313873"/>
                </a:lnTo>
                <a:lnTo>
                  <a:pt x="1923200" y="1275890"/>
                </a:lnTo>
                <a:lnTo>
                  <a:pt x="1910348" y="1232287"/>
                </a:lnTo>
                <a:lnTo>
                  <a:pt x="1906069" y="1183039"/>
                </a:lnTo>
                <a:lnTo>
                  <a:pt x="1906069" y="608844"/>
                </a:lnTo>
                <a:lnTo>
                  <a:pt x="2051423" y="608844"/>
                </a:lnTo>
                <a:lnTo>
                  <a:pt x="2051423" y="1179163"/>
                </a:lnTo>
                <a:lnTo>
                  <a:pt x="2054100" y="1217219"/>
                </a:lnTo>
                <a:lnTo>
                  <a:pt x="2075912" y="1275304"/>
                </a:lnTo>
                <a:lnTo>
                  <a:pt x="2116952" y="1307806"/>
                </a:lnTo>
                <a:lnTo>
                  <a:pt x="2176795" y="1323817"/>
                </a:lnTo>
                <a:lnTo>
                  <a:pt x="2214946" y="1327356"/>
                </a:lnTo>
                <a:lnTo>
                  <a:pt x="2214946" y="1403272"/>
                </a:lnTo>
                <a:lnTo>
                  <a:pt x="2215088" y="1403272"/>
                </a:lnTo>
                <a:lnTo>
                  <a:pt x="2167140" y="1405352"/>
                </a:lnTo>
                <a:close/>
              </a:path>
              <a:path w="4864734" h="1848485">
                <a:moveTo>
                  <a:pt x="2532318" y="1391313"/>
                </a:moveTo>
                <a:lnTo>
                  <a:pt x="2386728" y="1391313"/>
                </a:lnTo>
                <a:lnTo>
                  <a:pt x="2386728" y="45994"/>
                </a:lnTo>
                <a:lnTo>
                  <a:pt x="2532554" y="0"/>
                </a:lnTo>
                <a:lnTo>
                  <a:pt x="2532554" y="612767"/>
                </a:lnTo>
                <a:lnTo>
                  <a:pt x="2760309" y="612767"/>
                </a:lnTo>
                <a:lnTo>
                  <a:pt x="2710364" y="622631"/>
                </a:lnTo>
                <a:lnTo>
                  <a:pt x="2670026" y="637324"/>
                </a:lnTo>
                <a:lnTo>
                  <a:pt x="2626904" y="657895"/>
                </a:lnTo>
                <a:lnTo>
                  <a:pt x="2581000" y="684343"/>
                </a:lnTo>
                <a:lnTo>
                  <a:pt x="2532318" y="716668"/>
                </a:lnTo>
                <a:lnTo>
                  <a:pt x="2532318" y="1391313"/>
                </a:lnTo>
                <a:close/>
              </a:path>
              <a:path w="4864734" h="1848485">
                <a:moveTo>
                  <a:pt x="2760309" y="612767"/>
                </a:moveTo>
                <a:lnTo>
                  <a:pt x="2532554" y="612767"/>
                </a:lnTo>
                <a:lnTo>
                  <a:pt x="2572929" y="585786"/>
                </a:lnTo>
                <a:lnTo>
                  <a:pt x="2614370" y="562947"/>
                </a:lnTo>
                <a:lnTo>
                  <a:pt x="2656875" y="544252"/>
                </a:lnTo>
                <a:lnTo>
                  <a:pt x="2700445" y="529707"/>
                </a:lnTo>
                <a:lnTo>
                  <a:pt x="2745083" y="519313"/>
                </a:lnTo>
                <a:lnTo>
                  <a:pt x="2790788" y="513074"/>
                </a:lnTo>
                <a:lnTo>
                  <a:pt x="2837561" y="510994"/>
                </a:lnTo>
                <a:lnTo>
                  <a:pt x="2892618" y="515866"/>
                </a:lnTo>
                <a:lnTo>
                  <a:pt x="2942193" y="530475"/>
                </a:lnTo>
                <a:lnTo>
                  <a:pt x="2986291" y="554807"/>
                </a:lnTo>
                <a:lnTo>
                  <a:pt x="3024916" y="588848"/>
                </a:lnTo>
                <a:lnTo>
                  <a:pt x="3041677" y="610876"/>
                </a:lnTo>
                <a:lnTo>
                  <a:pt x="2782675" y="610876"/>
                </a:lnTo>
                <a:lnTo>
                  <a:pt x="2760309" y="612767"/>
                </a:lnTo>
                <a:close/>
              </a:path>
              <a:path w="4864734" h="1848485">
                <a:moveTo>
                  <a:pt x="3096743" y="1391360"/>
                </a:moveTo>
                <a:lnTo>
                  <a:pt x="3096460" y="1391313"/>
                </a:lnTo>
                <a:lnTo>
                  <a:pt x="2950870" y="1391313"/>
                </a:lnTo>
                <a:lnTo>
                  <a:pt x="2950870" y="828463"/>
                </a:lnTo>
                <a:lnTo>
                  <a:pt x="2948368" y="787001"/>
                </a:lnTo>
                <a:lnTo>
                  <a:pt x="2940866" y="748558"/>
                </a:lnTo>
                <a:lnTo>
                  <a:pt x="2910898" y="680742"/>
                </a:lnTo>
                <a:lnTo>
                  <a:pt x="2885627" y="650183"/>
                </a:lnTo>
                <a:lnTo>
                  <a:pt x="2821511" y="615245"/>
                </a:lnTo>
                <a:lnTo>
                  <a:pt x="2782675" y="610876"/>
                </a:lnTo>
                <a:lnTo>
                  <a:pt x="3041677" y="610876"/>
                </a:lnTo>
                <a:lnTo>
                  <a:pt x="3056327" y="630130"/>
                </a:lnTo>
                <a:lnTo>
                  <a:pt x="3078775" y="676181"/>
                </a:lnTo>
                <a:lnTo>
                  <a:pt x="3092250" y="726982"/>
                </a:lnTo>
                <a:lnTo>
                  <a:pt x="3096743" y="782516"/>
                </a:lnTo>
                <a:lnTo>
                  <a:pt x="3096743" y="1391360"/>
                </a:lnTo>
                <a:close/>
              </a:path>
              <a:path w="4864734" h="1848485">
                <a:moveTo>
                  <a:pt x="3627002" y="1409275"/>
                </a:moveTo>
                <a:lnTo>
                  <a:pt x="3573977" y="1406296"/>
                </a:lnTo>
                <a:lnTo>
                  <a:pt x="3524400" y="1397363"/>
                </a:lnTo>
                <a:lnTo>
                  <a:pt x="3478260" y="1382484"/>
                </a:lnTo>
                <a:lnTo>
                  <a:pt x="3435549" y="1361669"/>
                </a:lnTo>
                <a:lnTo>
                  <a:pt x="3396256" y="1334924"/>
                </a:lnTo>
                <a:lnTo>
                  <a:pt x="3360374" y="1302259"/>
                </a:lnTo>
                <a:lnTo>
                  <a:pt x="3327894" y="1263682"/>
                </a:lnTo>
                <a:lnTo>
                  <a:pt x="3301976" y="1225211"/>
                </a:lnTo>
                <a:lnTo>
                  <a:pt x="3280046" y="1184065"/>
                </a:lnTo>
                <a:lnTo>
                  <a:pt x="3262103" y="1140245"/>
                </a:lnTo>
                <a:lnTo>
                  <a:pt x="3248147" y="1093751"/>
                </a:lnTo>
                <a:lnTo>
                  <a:pt x="3238179" y="1044583"/>
                </a:lnTo>
                <a:lnTo>
                  <a:pt x="3232198" y="992741"/>
                </a:lnTo>
                <a:lnTo>
                  <a:pt x="3230206" y="938272"/>
                </a:lnTo>
                <a:lnTo>
                  <a:pt x="3232360" y="886905"/>
                </a:lnTo>
                <a:lnTo>
                  <a:pt x="3238826" y="837965"/>
                </a:lnTo>
                <a:lnTo>
                  <a:pt x="3249604" y="791398"/>
                </a:lnTo>
                <a:lnTo>
                  <a:pt x="3264692" y="747198"/>
                </a:lnTo>
                <a:lnTo>
                  <a:pt x="3284091" y="705360"/>
                </a:lnTo>
                <a:lnTo>
                  <a:pt x="3307801" y="665877"/>
                </a:lnTo>
                <a:lnTo>
                  <a:pt x="3335822" y="628745"/>
                </a:lnTo>
                <a:lnTo>
                  <a:pt x="3369128" y="593313"/>
                </a:lnTo>
                <a:lnTo>
                  <a:pt x="3405288" y="563316"/>
                </a:lnTo>
                <a:lnTo>
                  <a:pt x="3444287" y="538761"/>
                </a:lnTo>
                <a:lnTo>
                  <a:pt x="3486112" y="519652"/>
                </a:lnTo>
                <a:lnTo>
                  <a:pt x="3530752" y="505996"/>
                </a:lnTo>
                <a:lnTo>
                  <a:pt x="3578191" y="497798"/>
                </a:lnTo>
                <a:lnTo>
                  <a:pt x="3628417" y="495064"/>
                </a:lnTo>
                <a:lnTo>
                  <a:pt x="3678708" y="497798"/>
                </a:lnTo>
                <a:lnTo>
                  <a:pt x="3726332" y="505996"/>
                </a:lnTo>
                <a:lnTo>
                  <a:pt x="3771265" y="519652"/>
                </a:lnTo>
                <a:lnTo>
                  <a:pt x="3813479" y="538761"/>
                </a:lnTo>
                <a:lnTo>
                  <a:pt x="3852950" y="563316"/>
                </a:lnTo>
                <a:lnTo>
                  <a:pt x="3889653" y="593313"/>
                </a:lnTo>
                <a:lnTo>
                  <a:pt x="3891216" y="594946"/>
                </a:lnTo>
                <a:lnTo>
                  <a:pt x="3627096" y="594946"/>
                </a:lnTo>
                <a:lnTo>
                  <a:pt x="3581612" y="600885"/>
                </a:lnTo>
                <a:lnTo>
                  <a:pt x="3540923" y="613140"/>
                </a:lnTo>
                <a:lnTo>
                  <a:pt x="3505028" y="631709"/>
                </a:lnTo>
                <a:lnTo>
                  <a:pt x="3473924" y="656590"/>
                </a:lnTo>
                <a:lnTo>
                  <a:pt x="3447610" y="687780"/>
                </a:lnTo>
                <a:lnTo>
                  <a:pt x="3426084" y="725276"/>
                </a:lnTo>
                <a:lnTo>
                  <a:pt x="3409345" y="769075"/>
                </a:lnTo>
                <a:lnTo>
                  <a:pt x="3397390" y="819176"/>
                </a:lnTo>
                <a:lnTo>
                  <a:pt x="3390219" y="875576"/>
                </a:lnTo>
                <a:lnTo>
                  <a:pt x="3387828" y="938272"/>
                </a:lnTo>
                <a:lnTo>
                  <a:pt x="3389814" y="996688"/>
                </a:lnTo>
                <a:lnTo>
                  <a:pt x="3395787" y="1051115"/>
                </a:lnTo>
                <a:lnTo>
                  <a:pt x="3405769" y="1101557"/>
                </a:lnTo>
                <a:lnTo>
                  <a:pt x="3419784" y="1148020"/>
                </a:lnTo>
                <a:lnTo>
                  <a:pt x="3437853" y="1190507"/>
                </a:lnTo>
                <a:lnTo>
                  <a:pt x="3466011" y="1236889"/>
                </a:lnTo>
                <a:lnTo>
                  <a:pt x="3499293" y="1272788"/>
                </a:lnTo>
                <a:lnTo>
                  <a:pt x="3537703" y="1298193"/>
                </a:lnTo>
                <a:lnTo>
                  <a:pt x="3581246" y="1313093"/>
                </a:lnTo>
                <a:lnTo>
                  <a:pt x="3629928" y="1317476"/>
                </a:lnTo>
                <a:lnTo>
                  <a:pt x="3879926" y="1317476"/>
                </a:lnTo>
                <a:lnTo>
                  <a:pt x="3860379" y="1334966"/>
                </a:lnTo>
                <a:lnTo>
                  <a:pt x="3820440" y="1361708"/>
                </a:lnTo>
                <a:lnTo>
                  <a:pt x="3777108" y="1382514"/>
                </a:lnTo>
                <a:lnTo>
                  <a:pt x="3730407" y="1397379"/>
                </a:lnTo>
                <a:lnTo>
                  <a:pt x="3680364" y="1406301"/>
                </a:lnTo>
                <a:lnTo>
                  <a:pt x="3627002" y="1409275"/>
                </a:lnTo>
                <a:close/>
              </a:path>
              <a:path w="4864734" h="1848485">
                <a:moveTo>
                  <a:pt x="3879926" y="1317476"/>
                </a:moveTo>
                <a:lnTo>
                  <a:pt x="3629928" y="1317476"/>
                </a:lnTo>
                <a:lnTo>
                  <a:pt x="3671638" y="1314019"/>
                </a:lnTo>
                <a:lnTo>
                  <a:pt x="3709377" y="1304342"/>
                </a:lnTo>
                <a:lnTo>
                  <a:pt x="3772940" y="1266330"/>
                </a:lnTo>
                <a:lnTo>
                  <a:pt x="3798764" y="1237994"/>
                </a:lnTo>
                <a:lnTo>
                  <a:pt x="3820615" y="1203437"/>
                </a:lnTo>
                <a:lnTo>
                  <a:pt x="3838494" y="1162659"/>
                </a:lnTo>
                <a:lnTo>
                  <a:pt x="3852400" y="1115659"/>
                </a:lnTo>
                <a:lnTo>
                  <a:pt x="3862334" y="1062438"/>
                </a:lnTo>
                <a:lnTo>
                  <a:pt x="3868294" y="1002994"/>
                </a:lnTo>
                <a:lnTo>
                  <a:pt x="3870280" y="937279"/>
                </a:lnTo>
                <a:lnTo>
                  <a:pt x="3868198" y="884252"/>
                </a:lnTo>
                <a:lnTo>
                  <a:pt x="3861956" y="835044"/>
                </a:lnTo>
                <a:lnTo>
                  <a:pt x="3851565" y="789650"/>
                </a:lnTo>
                <a:lnTo>
                  <a:pt x="3837033" y="748066"/>
                </a:lnTo>
                <a:lnTo>
                  <a:pt x="3818368" y="710286"/>
                </a:lnTo>
                <a:lnTo>
                  <a:pt x="3790996" y="670682"/>
                </a:lnTo>
                <a:lnTo>
                  <a:pt x="3758162" y="639341"/>
                </a:lnTo>
                <a:lnTo>
                  <a:pt x="3719888" y="616269"/>
                </a:lnTo>
                <a:lnTo>
                  <a:pt x="3676192" y="601469"/>
                </a:lnTo>
                <a:lnTo>
                  <a:pt x="3627096" y="594946"/>
                </a:lnTo>
                <a:lnTo>
                  <a:pt x="3891216" y="594946"/>
                </a:lnTo>
                <a:lnTo>
                  <a:pt x="3923561" y="628745"/>
                </a:lnTo>
                <a:lnTo>
                  <a:pt x="3951582" y="665877"/>
                </a:lnTo>
                <a:lnTo>
                  <a:pt x="3975292" y="705360"/>
                </a:lnTo>
                <a:lnTo>
                  <a:pt x="3994691" y="747198"/>
                </a:lnTo>
                <a:lnTo>
                  <a:pt x="4009779" y="791398"/>
                </a:lnTo>
                <a:lnTo>
                  <a:pt x="4020557" y="837965"/>
                </a:lnTo>
                <a:lnTo>
                  <a:pt x="4027023" y="886905"/>
                </a:lnTo>
                <a:lnTo>
                  <a:pt x="4029179" y="938225"/>
                </a:lnTo>
                <a:lnTo>
                  <a:pt x="4029698" y="938225"/>
                </a:lnTo>
                <a:lnTo>
                  <a:pt x="4027661" y="992741"/>
                </a:lnTo>
                <a:lnTo>
                  <a:pt x="4021552" y="1044583"/>
                </a:lnTo>
                <a:lnTo>
                  <a:pt x="4011372" y="1093751"/>
                </a:lnTo>
                <a:lnTo>
                  <a:pt x="3997123" y="1140245"/>
                </a:lnTo>
                <a:lnTo>
                  <a:pt x="3978807" y="1184065"/>
                </a:lnTo>
                <a:lnTo>
                  <a:pt x="3956425" y="1225211"/>
                </a:lnTo>
                <a:lnTo>
                  <a:pt x="3929979" y="1263682"/>
                </a:lnTo>
                <a:lnTo>
                  <a:pt x="3896900" y="1302289"/>
                </a:lnTo>
                <a:lnTo>
                  <a:pt x="3879926" y="1317476"/>
                </a:lnTo>
                <a:close/>
              </a:path>
              <a:path w="4864734" h="1848485">
                <a:moveTo>
                  <a:pt x="4306059" y="1391265"/>
                </a:moveTo>
                <a:lnTo>
                  <a:pt x="4160469" y="1391265"/>
                </a:lnTo>
                <a:lnTo>
                  <a:pt x="4160469" y="640610"/>
                </a:lnTo>
                <a:lnTo>
                  <a:pt x="4209889" y="606489"/>
                </a:lnTo>
                <a:lnTo>
                  <a:pt x="4257667" y="577472"/>
                </a:lnTo>
                <a:lnTo>
                  <a:pt x="4303859" y="553555"/>
                </a:lnTo>
                <a:lnTo>
                  <a:pt x="4348523" y="534737"/>
                </a:lnTo>
                <a:lnTo>
                  <a:pt x="4391714" y="521015"/>
                </a:lnTo>
                <a:lnTo>
                  <a:pt x="4440056" y="509614"/>
                </a:lnTo>
                <a:lnTo>
                  <a:pt x="4485456" y="501492"/>
                </a:lnTo>
                <a:lnTo>
                  <a:pt x="4527874" y="496632"/>
                </a:lnTo>
                <a:lnTo>
                  <a:pt x="4567271" y="495016"/>
                </a:lnTo>
                <a:lnTo>
                  <a:pt x="4592795" y="495639"/>
                </a:lnTo>
                <a:lnTo>
                  <a:pt x="4641613" y="500660"/>
                </a:lnTo>
                <a:lnTo>
                  <a:pt x="4705850" y="517141"/>
                </a:lnTo>
                <a:lnTo>
                  <a:pt x="4742728" y="533465"/>
                </a:lnTo>
                <a:lnTo>
                  <a:pt x="4775597" y="554070"/>
                </a:lnTo>
                <a:lnTo>
                  <a:pt x="4804462" y="578969"/>
                </a:lnTo>
                <a:lnTo>
                  <a:pt x="4814407" y="590881"/>
                </a:lnTo>
                <a:lnTo>
                  <a:pt x="4503325" y="590881"/>
                </a:lnTo>
                <a:lnTo>
                  <a:pt x="4452095" y="595842"/>
                </a:lnTo>
                <a:lnTo>
                  <a:pt x="4402125" y="608802"/>
                </a:lnTo>
                <a:lnTo>
                  <a:pt x="4353439" y="629748"/>
                </a:lnTo>
                <a:lnTo>
                  <a:pt x="4306059" y="658667"/>
                </a:lnTo>
                <a:lnTo>
                  <a:pt x="4306059" y="1391265"/>
                </a:lnTo>
                <a:close/>
              </a:path>
              <a:path w="4864734" h="1848485">
                <a:moveTo>
                  <a:pt x="4864255" y="1391313"/>
                </a:moveTo>
                <a:lnTo>
                  <a:pt x="4718665" y="1391313"/>
                </a:lnTo>
                <a:lnTo>
                  <a:pt x="4718665" y="796508"/>
                </a:lnTo>
                <a:lnTo>
                  <a:pt x="4714993" y="750267"/>
                </a:lnTo>
                <a:lnTo>
                  <a:pt x="4703976" y="709388"/>
                </a:lnTo>
                <a:lnTo>
                  <a:pt x="4685616" y="673863"/>
                </a:lnTo>
                <a:lnTo>
                  <a:pt x="4659910" y="643682"/>
                </a:lnTo>
                <a:lnTo>
                  <a:pt x="4628084" y="619757"/>
                </a:lnTo>
                <a:lnTo>
                  <a:pt x="4591369" y="602994"/>
                </a:lnTo>
                <a:lnTo>
                  <a:pt x="4549778" y="593374"/>
                </a:lnTo>
                <a:lnTo>
                  <a:pt x="4503325" y="590881"/>
                </a:lnTo>
                <a:lnTo>
                  <a:pt x="4814407" y="590881"/>
                </a:lnTo>
                <a:lnTo>
                  <a:pt x="4830690" y="610383"/>
                </a:lnTo>
                <a:lnTo>
                  <a:pt x="4849419" y="644793"/>
                </a:lnTo>
                <a:lnTo>
                  <a:pt x="4860653" y="682216"/>
                </a:lnTo>
                <a:lnTo>
                  <a:pt x="4864397" y="722671"/>
                </a:lnTo>
                <a:lnTo>
                  <a:pt x="4864397" y="1391265"/>
                </a:lnTo>
                <a:lnTo>
                  <a:pt x="4864255" y="1391313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9740600" y="1839307"/>
            <a:ext cx="1815957" cy="1839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3144439" y="3455730"/>
            <a:ext cx="4667249" cy="3181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59567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8001" y="0"/>
                </a:lnTo>
              </a:path>
            </a:pathLst>
          </a:custGeom>
          <a:ln w="572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5922" y="3359149"/>
            <a:ext cx="7356154" cy="322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7984" y="2530870"/>
            <a:ext cx="11174730" cy="4341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4236657"/>
            <a:ext cx="8928735" cy="19984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lang="en-US" sz="5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LANE KEEPING SYSTEM: RC MODEL</a:t>
            </a:r>
            <a:endParaRPr lang="vi-VN" sz="5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883" y="7683984"/>
            <a:ext cx="8789035" cy="2078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b="1" spc="-270" dirty="0">
                <a:latin typeface="Verdana"/>
                <a:cs typeface="Verdana"/>
              </a:rPr>
              <a:t>GVHD: </a:t>
            </a:r>
            <a:r>
              <a:rPr sz="3650" b="1" spc="-130" dirty="0">
                <a:latin typeface="Verdana"/>
                <a:cs typeface="Verdana"/>
              </a:rPr>
              <a:t>TS </a:t>
            </a:r>
            <a:r>
              <a:rPr lang="en-US" sz="3650" b="1" spc="-260" dirty="0" smtClean="0">
                <a:latin typeface="Verdana"/>
                <a:cs typeface="Verdana"/>
              </a:rPr>
              <a:t>. </a:t>
            </a:r>
            <a:r>
              <a:rPr lang="en-US" sz="3650" b="1" spc="-260" dirty="0" err="1" smtClean="0">
                <a:latin typeface="Verdana"/>
                <a:cs typeface="Verdana"/>
              </a:rPr>
              <a:t>Nguyễn</a:t>
            </a:r>
            <a:r>
              <a:rPr lang="en-US" sz="3650" b="1" spc="-260" dirty="0" smtClean="0">
                <a:latin typeface="Verdana"/>
                <a:cs typeface="Verdana"/>
              </a:rPr>
              <a:t> </a:t>
            </a:r>
            <a:r>
              <a:rPr lang="en-US" sz="3650" b="1" spc="-260" dirty="0" err="1" smtClean="0">
                <a:latin typeface="Verdana"/>
                <a:cs typeface="Verdana"/>
              </a:rPr>
              <a:t>Trung</a:t>
            </a:r>
            <a:r>
              <a:rPr lang="en-US" sz="3650" b="1" spc="-260" dirty="0" smtClean="0">
                <a:latin typeface="Verdana"/>
                <a:cs typeface="Verdana"/>
              </a:rPr>
              <a:t> </a:t>
            </a:r>
            <a:r>
              <a:rPr lang="en-US" sz="3650" b="1" spc="-260" dirty="0" err="1" smtClean="0">
                <a:latin typeface="Verdana"/>
                <a:cs typeface="Verdana"/>
              </a:rPr>
              <a:t>Hiếu</a:t>
            </a:r>
            <a:endParaRPr sz="36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300" dirty="0">
              <a:latin typeface="Verdana"/>
              <a:cs typeface="Verdana"/>
            </a:endParaRPr>
          </a:p>
          <a:p>
            <a:pPr marL="1779270">
              <a:lnSpc>
                <a:spcPct val="100000"/>
              </a:lnSpc>
              <a:spcBef>
                <a:spcPts val="5"/>
              </a:spcBef>
            </a:pPr>
            <a:r>
              <a:rPr sz="3400" spc="-105" dirty="0">
                <a:latin typeface="Verdana"/>
                <a:cs typeface="Verdana"/>
              </a:rPr>
              <a:t>H</a:t>
            </a:r>
            <a:r>
              <a:rPr sz="3400" spc="-105" dirty="0">
                <a:latin typeface="Noto Sans"/>
                <a:cs typeface="Noto Sans"/>
              </a:rPr>
              <a:t>ệ</a:t>
            </a:r>
            <a:r>
              <a:rPr sz="3400" spc="15" dirty="0">
                <a:latin typeface="Noto Sans"/>
                <a:cs typeface="Noto Sans"/>
              </a:rPr>
              <a:t> </a:t>
            </a:r>
            <a:r>
              <a:rPr sz="3400" spc="20" dirty="0">
                <a:latin typeface="Verdana"/>
                <a:cs typeface="Verdana"/>
              </a:rPr>
              <a:t>th</a:t>
            </a:r>
            <a:r>
              <a:rPr sz="3400" spc="20" dirty="0">
                <a:latin typeface="Noto Sans"/>
                <a:cs typeface="Noto Sans"/>
              </a:rPr>
              <a:t>ố</a:t>
            </a:r>
            <a:r>
              <a:rPr sz="3400" spc="20" dirty="0">
                <a:latin typeface="Verdana"/>
                <a:cs typeface="Verdana"/>
              </a:rPr>
              <a:t>ng</a:t>
            </a:r>
            <a:r>
              <a:rPr sz="3400" spc="-295" dirty="0">
                <a:latin typeface="Verdana"/>
                <a:cs typeface="Verdana"/>
              </a:rPr>
              <a:t> </a:t>
            </a:r>
            <a:r>
              <a:rPr sz="3400" spc="20" dirty="0">
                <a:latin typeface="Verdana"/>
                <a:cs typeface="Verdana"/>
              </a:rPr>
              <a:t>đi</a:t>
            </a:r>
            <a:r>
              <a:rPr sz="3400" spc="20" dirty="0">
                <a:latin typeface="Noto Sans"/>
                <a:cs typeface="Noto Sans"/>
              </a:rPr>
              <a:t>ề</a:t>
            </a:r>
            <a:r>
              <a:rPr sz="3400" spc="20" dirty="0">
                <a:latin typeface="Verdana"/>
                <a:cs typeface="Verdana"/>
              </a:rPr>
              <a:t>u</a:t>
            </a:r>
            <a:r>
              <a:rPr sz="3400" spc="-295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khi</a:t>
            </a:r>
            <a:r>
              <a:rPr sz="3400" spc="-70" dirty="0">
                <a:latin typeface="Noto Sans"/>
                <a:cs typeface="Noto Sans"/>
              </a:rPr>
              <a:t>ể</a:t>
            </a:r>
            <a:r>
              <a:rPr sz="3400" spc="-70" dirty="0">
                <a:latin typeface="Verdana"/>
                <a:cs typeface="Verdana"/>
              </a:rPr>
              <a:t>n</a:t>
            </a:r>
            <a:r>
              <a:rPr sz="3400" spc="-295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t</a:t>
            </a:r>
            <a:r>
              <a:rPr sz="3400" spc="-55" dirty="0">
                <a:latin typeface="Noto Sans"/>
                <a:cs typeface="Noto Sans"/>
              </a:rPr>
              <a:t>ự</a:t>
            </a:r>
            <a:r>
              <a:rPr sz="3400" spc="15" dirty="0">
                <a:latin typeface="Noto Sans"/>
                <a:cs typeface="Noto Sans"/>
              </a:rPr>
              <a:t> </a:t>
            </a:r>
            <a:r>
              <a:rPr sz="3400" spc="90" dirty="0">
                <a:latin typeface="Verdana"/>
                <a:cs typeface="Verdana"/>
              </a:rPr>
              <a:t>đ</a:t>
            </a:r>
            <a:r>
              <a:rPr sz="3400" spc="90" dirty="0">
                <a:latin typeface="Noto Sans"/>
                <a:cs typeface="Noto Sans"/>
              </a:rPr>
              <a:t>ộ</a:t>
            </a:r>
            <a:r>
              <a:rPr sz="3400" spc="90" dirty="0">
                <a:latin typeface="Verdana"/>
                <a:cs typeface="Verdana"/>
              </a:rPr>
              <a:t>ng</a:t>
            </a:r>
            <a:r>
              <a:rPr sz="3400" spc="-290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Ô</a:t>
            </a:r>
            <a:r>
              <a:rPr sz="3400" spc="-295" dirty="0">
                <a:latin typeface="Verdana"/>
                <a:cs typeface="Verdana"/>
              </a:rPr>
              <a:t> </a:t>
            </a:r>
            <a:r>
              <a:rPr sz="3400" spc="5" dirty="0">
                <a:latin typeface="Verdana"/>
                <a:cs typeface="Verdana"/>
              </a:rPr>
              <a:t>tô</a:t>
            </a:r>
            <a:endParaRPr sz="34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DBB81E-46ED-3DA5-A3F6-1E39BE1A8B93}"/>
              </a:ext>
            </a:extLst>
          </p:cNvPr>
          <p:cNvCxnSpPr>
            <a:cxnSpLocks/>
          </p:cNvCxnSpPr>
          <p:nvPr/>
        </p:nvCxnSpPr>
        <p:spPr>
          <a:xfrm>
            <a:off x="0" y="1485900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13532" y="185326"/>
            <a:ext cx="695728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CƠ SỞ LÝ THUYẾT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683993"/>
            <a:ext cx="1592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Lane Keeping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hãng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oup of logos with 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400" y="2044434"/>
            <a:ext cx="15316200" cy="69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7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0501" y="1031790"/>
            <a:ext cx="15251763" cy="925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4500" y="188680"/>
            <a:ext cx="136936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944342-439E-6AB5-63EE-2A5E3A5D1523}"/>
              </a:ext>
            </a:extLst>
          </p:cNvPr>
          <p:cNvCxnSpPr>
            <a:cxnSpLocks/>
          </p:cNvCxnSpPr>
          <p:nvPr/>
        </p:nvCxnSpPr>
        <p:spPr>
          <a:xfrm>
            <a:off x="15240" y="968832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DC2A39-F7FA-FB5F-C20F-9B020EA2C7DA}"/>
              </a:ext>
            </a:extLst>
          </p:cNvPr>
          <p:cNvCxnSpPr>
            <a:cxnSpLocks/>
          </p:cNvCxnSpPr>
          <p:nvPr/>
        </p:nvCxnSpPr>
        <p:spPr>
          <a:xfrm>
            <a:off x="0" y="42412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191000" y="886843"/>
            <a:ext cx="10896599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ồ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A7BF2C-8A6C-17B2-A71D-C4AC50307247}"/>
              </a:ext>
            </a:extLst>
          </p:cNvPr>
          <p:cNvCxnSpPr>
            <a:cxnSpLocks/>
          </p:cNvCxnSpPr>
          <p:nvPr/>
        </p:nvCxnSpPr>
        <p:spPr>
          <a:xfrm>
            <a:off x="-48" y="1582665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bject 3">
            <a:extLst>
              <a:ext uri="{FF2B5EF4-FFF2-40B4-BE49-F238E27FC236}">
                <a16:creationId xmlns:a16="http://schemas.microsoft.com/office/drawing/2014/main" id="{C0ABD14C-C445-FAF6-5A75-F0994C73AF35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136936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02313"/>
            <a:ext cx="15392400" cy="7119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429000" y="876844"/>
            <a:ext cx="11811000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endParaRPr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256E1-8594-0963-AA7D-8691F904044B}"/>
              </a:ext>
            </a:extLst>
          </p:cNvPr>
          <p:cNvCxnSpPr>
            <a:cxnSpLocks/>
          </p:cNvCxnSpPr>
          <p:nvPr/>
        </p:nvCxnSpPr>
        <p:spPr>
          <a:xfrm>
            <a:off x="0" y="769126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353663-743C-A589-DD5D-A18B2D6B064A}"/>
              </a:ext>
            </a:extLst>
          </p:cNvPr>
          <p:cNvCxnSpPr>
            <a:cxnSpLocks/>
          </p:cNvCxnSpPr>
          <p:nvPr/>
        </p:nvCxnSpPr>
        <p:spPr>
          <a:xfrm>
            <a:off x="-48967" y="175930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bject 3">
            <a:extLst>
              <a:ext uri="{FF2B5EF4-FFF2-40B4-BE49-F238E27FC236}">
                <a16:creationId xmlns:a16="http://schemas.microsoft.com/office/drawing/2014/main" id="{BB95E539-2576-198C-7B20-4B5E4C3630F1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136936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628900"/>
            <a:ext cx="129540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3488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18287999" y="0"/>
                </a:moveTo>
                <a:lnTo>
                  <a:pt x="0" y="0"/>
                </a:lnTo>
              </a:path>
            </a:pathLst>
          </a:custGeom>
          <a:ln w="57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56622" y="886846"/>
            <a:ext cx="5435378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ARDUINO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72A258E4-96EB-4323-F0AE-8D09BF75430F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136936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57" y="1987056"/>
            <a:ext cx="4422968" cy="6737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895437"/>
            <a:ext cx="4267200" cy="6829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025" y="2003884"/>
            <a:ext cx="3867775" cy="6721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9200" y="2095500"/>
            <a:ext cx="4572000" cy="533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09" y="1462805"/>
            <a:ext cx="18260695" cy="8824595"/>
            <a:chOff x="27409" y="1462805"/>
            <a:chExt cx="18260695" cy="8824595"/>
          </a:xfrm>
        </p:grpSpPr>
        <p:sp>
          <p:nvSpPr>
            <p:cNvPr id="3" name="object 3"/>
            <p:cNvSpPr/>
            <p:nvPr/>
          </p:nvSpPr>
          <p:spPr>
            <a:xfrm>
              <a:off x="27409" y="1539005"/>
              <a:ext cx="18260589" cy="87479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41180" y="1462805"/>
              <a:ext cx="57150" cy="8824595"/>
            </a:xfrm>
            <a:custGeom>
              <a:avLst/>
              <a:gdLst/>
              <a:ahLst/>
              <a:cxnLst/>
              <a:rect l="l" t="t" r="r" b="b"/>
              <a:pathLst>
                <a:path w="57150" h="8824595">
                  <a:moveTo>
                    <a:pt x="0" y="0"/>
                  </a:moveTo>
                  <a:lnTo>
                    <a:pt x="57149" y="0"/>
                  </a:lnTo>
                  <a:lnTo>
                    <a:pt x="57149" y="8824194"/>
                  </a:lnTo>
                  <a:lnTo>
                    <a:pt x="0" y="8824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388440" y="885812"/>
            <a:ext cx="34544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/>
              <a:t>10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19295" y="739166"/>
            <a:ext cx="11249305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quá trình hoạt động code Arduino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190FD0-01E0-7F37-4794-A335416663ED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id="{CE65F259-9831-3C2B-5710-CB1A6D4DCB87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136936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41180" y="1462805"/>
            <a:ext cx="57150" cy="8824595"/>
          </a:xfrm>
          <a:custGeom>
            <a:avLst/>
            <a:gdLst/>
            <a:ahLst/>
            <a:cxnLst/>
            <a:rect l="l" t="t" r="r" b="b"/>
            <a:pathLst>
              <a:path w="57150" h="8824595">
                <a:moveTo>
                  <a:pt x="0" y="0"/>
                </a:moveTo>
                <a:lnTo>
                  <a:pt x="57149" y="0"/>
                </a:lnTo>
                <a:lnTo>
                  <a:pt x="57149" y="8824194"/>
                </a:lnTo>
                <a:lnTo>
                  <a:pt x="0" y="8824194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75123" y="1948586"/>
            <a:ext cx="8124809" cy="7658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641" y="2984848"/>
            <a:ext cx="8715390" cy="5581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373600" y="885809"/>
            <a:ext cx="3603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/>
              <a:t>11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75174" y="739166"/>
            <a:ext cx="9931426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tín hiệu hình ảnh bằng Python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9A24EB-3EC1-5CC3-4D6E-C36F4C98EB0B}"/>
              </a:ext>
            </a:extLst>
          </p:cNvPr>
          <p:cNvCxnSpPr>
            <a:cxnSpLocks/>
          </p:cNvCxnSpPr>
          <p:nvPr/>
        </p:nvCxnSpPr>
        <p:spPr>
          <a:xfrm>
            <a:off x="17031" y="1457882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id="{695275F0-1FB8-E72D-4BE8-BC80AF9592F9}"/>
              </a:ext>
            </a:extLst>
          </p:cNvPr>
          <p:cNvSpPr txBox="1">
            <a:spLocks/>
          </p:cNvSpPr>
          <p:nvPr/>
        </p:nvSpPr>
        <p:spPr>
          <a:xfrm>
            <a:off x="243828" y="77526"/>
            <a:ext cx="1369369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35000"/>
            <a:ext cx="5296296" cy="6838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9783" y="1462808"/>
            <a:ext cx="57150" cy="8824595"/>
          </a:xfrm>
          <a:custGeom>
            <a:avLst/>
            <a:gdLst/>
            <a:ahLst/>
            <a:cxnLst/>
            <a:rect l="l" t="t" r="r" b="b"/>
            <a:pathLst>
              <a:path w="57150" h="8824595">
                <a:moveTo>
                  <a:pt x="57149" y="8824191"/>
                </a:moveTo>
                <a:lnTo>
                  <a:pt x="0" y="8824191"/>
                </a:lnTo>
                <a:lnTo>
                  <a:pt x="0" y="0"/>
                </a:lnTo>
                <a:lnTo>
                  <a:pt x="57149" y="0"/>
                </a:lnTo>
                <a:lnTo>
                  <a:pt x="57149" y="8824191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66875" y="2735000"/>
            <a:ext cx="6667499" cy="6048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297400" y="885809"/>
            <a:ext cx="43654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/>
              <a:t>12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22639" y="762157"/>
            <a:ext cx="13292455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diện các đường thẳng có khả năng là line đường</a:t>
            </a:r>
          </a:p>
        </p:txBody>
      </p:sp>
      <p:sp>
        <p:nvSpPr>
          <p:cNvPr id="8" name="object 8"/>
          <p:cNvSpPr/>
          <p:nvPr/>
        </p:nvSpPr>
        <p:spPr>
          <a:xfrm>
            <a:off x="5543306" y="1662836"/>
            <a:ext cx="5172059" cy="8624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938694-687E-E52B-DF9F-7E144533A9EE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bject 3">
            <a:extLst>
              <a:ext uri="{FF2B5EF4-FFF2-40B4-BE49-F238E27FC236}">
                <a16:creationId xmlns:a16="http://schemas.microsoft.com/office/drawing/2014/main" id="{19CC19DB-A4C8-779F-C7B4-6BD5CB36BCC5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136936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69783" y="1462801"/>
            <a:ext cx="57150" cy="8824595"/>
          </a:xfrm>
          <a:custGeom>
            <a:avLst/>
            <a:gdLst/>
            <a:ahLst/>
            <a:cxnLst/>
            <a:rect l="l" t="t" r="r" b="b"/>
            <a:pathLst>
              <a:path w="57150" h="8824595">
                <a:moveTo>
                  <a:pt x="57149" y="8824197"/>
                </a:moveTo>
                <a:lnTo>
                  <a:pt x="0" y="8824197"/>
                </a:lnTo>
                <a:lnTo>
                  <a:pt x="0" y="0"/>
                </a:lnTo>
                <a:lnTo>
                  <a:pt x="57149" y="0"/>
                </a:lnTo>
                <a:lnTo>
                  <a:pt x="57149" y="8824197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66875" y="2734994"/>
            <a:ext cx="6667499" cy="6048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0803" y="1703712"/>
            <a:ext cx="10608310" cy="8582025"/>
            <a:chOff x="60803" y="1703712"/>
            <a:chExt cx="10608310" cy="8582025"/>
          </a:xfrm>
        </p:grpSpPr>
        <p:sp>
          <p:nvSpPr>
            <p:cNvPr id="5" name="object 5"/>
            <p:cNvSpPr/>
            <p:nvPr/>
          </p:nvSpPr>
          <p:spPr>
            <a:xfrm>
              <a:off x="60803" y="1703712"/>
              <a:ext cx="5372099" cy="81057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0347" y="1703740"/>
              <a:ext cx="5238749" cy="85819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373601" y="885809"/>
            <a:ext cx="360772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/>
              <a:t>13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451B4A-BD1E-04C8-1CC4-87497E41BB5D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bject 3">
            <a:extLst>
              <a:ext uri="{FF2B5EF4-FFF2-40B4-BE49-F238E27FC236}">
                <a16:creationId xmlns:a16="http://schemas.microsoft.com/office/drawing/2014/main" id="{D76358A5-4409-E5F5-7409-4A2281B8952C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136936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41516612-3EF5-8118-A03F-B215A23C601B}"/>
              </a:ext>
            </a:extLst>
          </p:cNvPr>
          <p:cNvSpPr txBox="1"/>
          <p:nvPr/>
        </p:nvSpPr>
        <p:spPr>
          <a:xfrm>
            <a:off x="2822639" y="762157"/>
            <a:ext cx="13292455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diện các đường thẳng có khả năng là line đường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37412" y="1462405"/>
            <a:ext cx="57150" cy="8824595"/>
          </a:xfrm>
          <a:custGeom>
            <a:avLst/>
            <a:gdLst/>
            <a:ahLst/>
            <a:cxnLst/>
            <a:rect l="l" t="t" r="r" b="b"/>
            <a:pathLst>
              <a:path w="57150" h="8824595">
                <a:moveTo>
                  <a:pt x="57149" y="8824194"/>
                </a:moveTo>
                <a:lnTo>
                  <a:pt x="0" y="8824194"/>
                </a:lnTo>
                <a:lnTo>
                  <a:pt x="0" y="0"/>
                </a:lnTo>
                <a:lnTo>
                  <a:pt x="57149" y="0"/>
                </a:lnTo>
                <a:lnTo>
                  <a:pt x="57149" y="8824194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40175" y="2917332"/>
            <a:ext cx="6381749" cy="6343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700" y="1675713"/>
            <a:ext cx="9620249" cy="8611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383678" y="885809"/>
            <a:ext cx="35052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91350" y="762157"/>
            <a:ext cx="4253579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hình ảnh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4107F6-7415-D27D-735E-A6F7C309450C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object 3">
            <a:extLst>
              <a:ext uri="{FF2B5EF4-FFF2-40B4-BE49-F238E27FC236}">
                <a16:creationId xmlns:a16="http://schemas.microsoft.com/office/drawing/2014/main" id="{CF6F2200-4163-0DE5-04FB-4373830BB47C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136936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42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3874" y="0"/>
            <a:ext cx="2104119" cy="3099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782214"/>
            <a:ext cx="2764441" cy="2504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257" y="224261"/>
            <a:ext cx="8936990" cy="123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50" spc="-130" dirty="0">
                <a:latin typeface="Times New Roman"/>
                <a:cs typeface="Times New Roman"/>
              </a:rPr>
              <a:t>Danh </a:t>
            </a:r>
            <a:r>
              <a:rPr sz="7950" spc="-135" dirty="0">
                <a:latin typeface="Times New Roman"/>
                <a:cs typeface="Times New Roman"/>
              </a:rPr>
              <a:t>sách </a:t>
            </a:r>
            <a:r>
              <a:rPr sz="7950" spc="-275" dirty="0">
                <a:latin typeface="Times New Roman"/>
                <a:cs typeface="Times New Roman"/>
              </a:rPr>
              <a:t>thành</a:t>
            </a:r>
            <a:r>
              <a:rPr sz="7950" spc="200" dirty="0">
                <a:latin typeface="Times New Roman"/>
                <a:cs typeface="Times New Roman"/>
              </a:rPr>
              <a:t> </a:t>
            </a:r>
            <a:r>
              <a:rPr sz="7950" spc="-265" dirty="0">
                <a:latin typeface="Times New Roman"/>
                <a:cs typeface="Times New Roman"/>
              </a:rPr>
              <a:t>viên</a:t>
            </a:r>
            <a:endParaRPr sz="795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898340"/>
              </p:ext>
            </p:extLst>
          </p:nvPr>
        </p:nvGraphicFramePr>
        <p:xfrm>
          <a:off x="1219200" y="2451339"/>
          <a:ext cx="11174095" cy="43414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7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1757">
                <a:tc>
                  <a:txBody>
                    <a:bodyPr/>
                    <a:lstStyle/>
                    <a:p>
                      <a:pPr marL="31750">
                        <a:lnSpc>
                          <a:spcPts val="5880"/>
                        </a:lnSpc>
                      </a:pPr>
                      <a:r>
                        <a:rPr lang="en-US" sz="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Thân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FFF7EC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ts val="5880"/>
                        </a:lnSpc>
                      </a:pPr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</a:t>
                      </a:r>
                      <a:r>
                        <a:rPr sz="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1145098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FFF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51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Chế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Thiện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7465" marB="0">
                    <a:solidFill>
                      <a:srgbClr val="FFF7EC"/>
                    </a:solidFill>
                  </a:tcPr>
                </a:tc>
                <a:tc>
                  <a:txBody>
                    <a:bodyPr/>
                    <a:lstStyle/>
                    <a:p>
                      <a:pPr marL="563245" algn="l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en-US" sz="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21145280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7465" marB="0">
                    <a:solidFill>
                      <a:srgbClr val="FFF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34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en-US" sz="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Hoan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1275" marB="0">
                    <a:solidFill>
                      <a:srgbClr val="FFF7EC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1145133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1275" marB="0">
                    <a:solidFill>
                      <a:srgbClr val="FFF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Hữu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Huệ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0005" marB="0">
                    <a:solidFill>
                      <a:srgbClr val="FFF7EC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1145142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0005" marB="0">
                    <a:solidFill>
                      <a:srgbClr val="FFF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44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Trịnh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Hoàng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Thiên</a:t>
                      </a:r>
                      <a:r>
                        <a:rPr lang="en-US" sz="5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Hưng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0005" marB="0">
                    <a:solidFill>
                      <a:srgbClr val="FFF7EC"/>
                    </a:solidFill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1145155</a:t>
                      </a:r>
                      <a:endParaRPr sz="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0005" marB="0">
                    <a:solidFill>
                      <a:srgbClr val="FFF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117" y="1462805"/>
            <a:ext cx="18133060" cy="8824595"/>
            <a:chOff x="155117" y="1462805"/>
            <a:chExt cx="18133060" cy="8824595"/>
          </a:xfrm>
        </p:grpSpPr>
        <p:sp>
          <p:nvSpPr>
            <p:cNvPr id="3" name="object 3"/>
            <p:cNvSpPr/>
            <p:nvPr/>
          </p:nvSpPr>
          <p:spPr>
            <a:xfrm>
              <a:off x="8377519" y="1462805"/>
              <a:ext cx="57150" cy="8824595"/>
            </a:xfrm>
            <a:custGeom>
              <a:avLst/>
              <a:gdLst/>
              <a:ahLst/>
              <a:cxnLst/>
              <a:rect l="l" t="t" r="r" b="b"/>
              <a:pathLst>
                <a:path w="57150" h="8824595">
                  <a:moveTo>
                    <a:pt x="0" y="0"/>
                  </a:moveTo>
                  <a:lnTo>
                    <a:pt x="57149" y="0"/>
                  </a:lnTo>
                  <a:lnTo>
                    <a:pt x="57149" y="8824194"/>
                  </a:lnTo>
                  <a:lnTo>
                    <a:pt x="0" y="8824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32353" y="2187457"/>
              <a:ext cx="9855646" cy="76390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5117" y="2051821"/>
              <a:ext cx="8248649" cy="77818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389185" y="885812"/>
            <a:ext cx="34480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03640" y="762157"/>
            <a:ext cx="13061950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hình ảnh và vẽ thêm một số đối tượng trên hình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360CDC-BCE6-1374-1F45-3BECA987A5D1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bject 3">
            <a:extLst>
              <a:ext uri="{FF2B5EF4-FFF2-40B4-BE49-F238E27FC236}">
                <a16:creationId xmlns:a16="http://schemas.microsoft.com/office/drawing/2014/main" id="{BC4F8307-DDB2-4A63-57E6-8170F31D7BD7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136936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3: TÍNH TOÁN, THIẾT KẾ, CHẾ TẠO, LẮP ĐẶT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799" y="464142"/>
            <a:ext cx="1721247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4: THỰC NGHIỆM, ĐÁNH GIÁ VÀ KINH NGHIỆM RÚT RA ĐƯỢC KHI LÀM MÔ HÌNH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E8EAC5-6021-1462-EBB1-EBF9FE927920}"/>
              </a:ext>
            </a:extLst>
          </p:cNvPr>
          <p:cNvCxnSpPr>
            <a:cxnSpLocks/>
          </p:cNvCxnSpPr>
          <p:nvPr/>
        </p:nvCxnSpPr>
        <p:spPr>
          <a:xfrm>
            <a:off x="30480" y="1048801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D4AFF-86A7-0F0D-C6FA-9BFA852215C3}"/>
              </a:ext>
            </a:extLst>
          </p:cNvPr>
          <p:cNvCxnSpPr>
            <a:cxnSpLocks/>
          </p:cNvCxnSpPr>
          <p:nvPr/>
        </p:nvCxnSpPr>
        <p:spPr>
          <a:xfrm>
            <a:off x="15240" y="162094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67031"/>
            <a:ext cx="7086600" cy="41400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8800" y="5389657"/>
            <a:ext cx="495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chạy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đường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ziczac</a:t>
            </a:r>
            <a:endParaRPr lang="en-US" sz="2400" dirty="0"/>
          </a:p>
        </p:txBody>
      </p:sp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64" y="1267031"/>
            <a:ext cx="7696200" cy="414003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65817" y="5407061"/>
            <a:ext cx="7245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Xung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truyền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chạm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lane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trắng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bên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endParaRPr lang="en-US" sz="2400" dirty="0"/>
          </a:p>
        </p:txBody>
      </p:sp>
      <p:pic>
        <p:nvPicPr>
          <p:cNvPr id="16" name="Pictur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009153"/>
            <a:ext cx="8123556" cy="35379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994743" y="9574798"/>
            <a:ext cx="7125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Xung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truyền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chạm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lane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trắng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bên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trái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CD4AFF-86A7-0F0D-C6FA-9BFA852215C3}"/>
              </a:ext>
            </a:extLst>
          </p:cNvPr>
          <p:cNvCxnSpPr>
            <a:cxnSpLocks/>
          </p:cNvCxnSpPr>
          <p:nvPr/>
        </p:nvCxnSpPr>
        <p:spPr>
          <a:xfrm>
            <a:off x="15240" y="162094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CD4AFF-86A7-0F0D-C6FA-9BFA852215C3}"/>
              </a:ext>
            </a:extLst>
          </p:cNvPr>
          <p:cNvCxnSpPr>
            <a:cxnSpLocks/>
          </p:cNvCxnSpPr>
          <p:nvPr/>
        </p:nvCxnSpPr>
        <p:spPr>
          <a:xfrm>
            <a:off x="-990" y="876300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80010" y="305283"/>
            <a:ext cx="17526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4: THỰC NGHIỆM, ĐÁNH GIÁ VÀ KINH NGHIỆM RÚT RA ĐƯỢC KHI LÀM MÔ HÌNH</a:t>
            </a:r>
            <a:endParaRPr lang="en-US" sz="3000" b="1" dirty="0"/>
          </a:p>
        </p:txBody>
      </p:sp>
      <p:sp>
        <p:nvSpPr>
          <p:cNvPr id="6" name="Rectangle 5"/>
          <p:cNvSpPr/>
          <p:nvPr/>
        </p:nvSpPr>
        <p:spPr>
          <a:xfrm>
            <a:off x="9982200" y="1590506"/>
            <a:ext cx="7086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lane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60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100.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lane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400" kern="1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7968" y="6667500"/>
            <a:ext cx="5334000" cy="2249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servo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lái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45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lái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115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lái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4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4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2" y="1143245"/>
            <a:ext cx="8312727" cy="447427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5617523"/>
            <a:ext cx="914301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8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411360" y="885809"/>
            <a:ext cx="57184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35" dirty="0">
                <a:latin typeface="Arial"/>
                <a:cs typeface="Arial"/>
              </a:rPr>
              <a:t>2</a:t>
            </a:r>
            <a:r>
              <a:rPr sz="2500" b="1" spc="-490" dirty="0">
                <a:latin typeface="Arial"/>
                <a:cs typeface="Arial"/>
              </a:rPr>
              <a:t>1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89539" y="736669"/>
            <a:ext cx="2843111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Đánh giá</a:t>
            </a:r>
          </a:p>
        </p:txBody>
      </p:sp>
      <p:sp>
        <p:nvSpPr>
          <p:cNvPr id="5" name="object 5"/>
          <p:cNvSpPr/>
          <p:nvPr/>
        </p:nvSpPr>
        <p:spPr>
          <a:xfrm>
            <a:off x="1040229" y="1648247"/>
            <a:ext cx="937260" cy="938530"/>
          </a:xfrm>
          <a:custGeom>
            <a:avLst/>
            <a:gdLst/>
            <a:ahLst/>
            <a:cxnLst/>
            <a:rect l="l" t="t" r="r" b="b"/>
            <a:pathLst>
              <a:path w="937260" h="938530">
                <a:moveTo>
                  <a:pt x="0" y="938519"/>
                </a:moveTo>
                <a:lnTo>
                  <a:pt x="0" y="0"/>
                </a:lnTo>
                <a:lnTo>
                  <a:pt x="937013" y="0"/>
                </a:lnTo>
                <a:lnTo>
                  <a:pt x="0" y="938519"/>
                </a:lnTo>
                <a:close/>
              </a:path>
            </a:pathLst>
          </a:custGeom>
          <a:solidFill>
            <a:srgbClr val="D5CC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xfrm>
            <a:off x="1026374" y="1866900"/>
            <a:ext cx="7809230" cy="62247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7960">
              <a:lnSpc>
                <a:spcPct val="100000"/>
              </a:lnSpc>
              <a:spcBef>
                <a:spcPts val="100"/>
              </a:spcBef>
            </a:pPr>
            <a:r>
              <a:rPr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57960">
              <a:lnSpc>
                <a:spcPct val="100000"/>
              </a:lnSpc>
              <a:spcBef>
                <a:spcPts val="100"/>
              </a:spcBef>
            </a:pP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trơn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ziczac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l"/>
            <a:endParaRPr lang="en-US" sz="24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Camera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delay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4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457960" algn="l">
              <a:lnSpc>
                <a:spcPct val="100000"/>
              </a:lnSpc>
              <a:spcBef>
                <a:spcPts val="100"/>
              </a:spcBef>
            </a:pPr>
            <a:endParaRPr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4895" y="1648247"/>
            <a:ext cx="1087755" cy="1089660"/>
          </a:xfrm>
          <a:custGeom>
            <a:avLst/>
            <a:gdLst/>
            <a:ahLst/>
            <a:cxnLst/>
            <a:rect l="l" t="t" r="r" b="b"/>
            <a:pathLst>
              <a:path w="1087754" h="1089660">
                <a:moveTo>
                  <a:pt x="0" y="1089036"/>
                </a:moveTo>
                <a:lnTo>
                  <a:pt x="0" y="0"/>
                </a:lnTo>
                <a:lnTo>
                  <a:pt x="1087269" y="0"/>
                </a:lnTo>
                <a:lnTo>
                  <a:pt x="0" y="1089036"/>
                </a:lnTo>
                <a:close/>
              </a:path>
            </a:pathLst>
          </a:custGeom>
          <a:solidFill>
            <a:srgbClr val="161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06416" y="1997299"/>
            <a:ext cx="8073390" cy="6255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5220">
              <a:lnSpc>
                <a:spcPct val="100000"/>
              </a:lnSpc>
              <a:spcBef>
                <a:spcPts val="100"/>
              </a:spcBef>
            </a:pPr>
            <a:r>
              <a:rPr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25220">
              <a:lnSpc>
                <a:spcPct val="100000"/>
              </a:lnSpc>
              <a:spcBef>
                <a:spcPts val="100"/>
              </a:spcBef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25220">
              <a:lnSpc>
                <a:spcPct val="100000"/>
              </a:lnSpc>
              <a:spcBef>
                <a:spcPts val="100"/>
              </a:spcBef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69D7BC-A92C-C7F9-8DB8-47D7FEB7E548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bject 6">
            <a:extLst>
              <a:ext uri="{FF2B5EF4-FFF2-40B4-BE49-F238E27FC236}">
                <a16:creationId xmlns:a16="http://schemas.microsoft.com/office/drawing/2014/main" id="{18099A12-F21C-901C-20B6-A492DCC055E7}"/>
              </a:ext>
            </a:extLst>
          </p:cNvPr>
          <p:cNvSpPr txBox="1">
            <a:spLocks/>
          </p:cNvSpPr>
          <p:nvPr/>
        </p:nvSpPr>
        <p:spPr>
          <a:xfrm>
            <a:off x="229369" y="176488"/>
            <a:ext cx="17212471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2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4: THỰC NGHIỆM, ĐÁNH GIÁ VÀ KINH NGHIỆM RÚT RA ĐƯỢC KHI LÀM MÔ HÌNH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012" y="3391113"/>
            <a:ext cx="4162409" cy="4286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89393" y="3255842"/>
            <a:ext cx="4772039" cy="4286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566" y="3391113"/>
            <a:ext cx="6162659" cy="4010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344090" y="885809"/>
            <a:ext cx="3898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35" dirty="0">
                <a:latin typeface="Arial"/>
                <a:cs typeface="Arial"/>
              </a:rPr>
              <a:t>2</a:t>
            </a:r>
            <a:r>
              <a:rPr sz="2500" b="1" spc="40" dirty="0"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0810" y="753439"/>
            <a:ext cx="980637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Kinh nghiệm rút ra được khi làm mô hình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BC913C-0A0D-5202-DFD5-88BD99D012E9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bject 6">
            <a:extLst>
              <a:ext uri="{FF2B5EF4-FFF2-40B4-BE49-F238E27FC236}">
                <a16:creationId xmlns:a16="http://schemas.microsoft.com/office/drawing/2014/main" id="{60F83E4A-11E8-56D6-2446-940E06755508}"/>
              </a:ext>
            </a:extLst>
          </p:cNvPr>
          <p:cNvSpPr txBox="1">
            <a:spLocks/>
          </p:cNvSpPr>
          <p:nvPr/>
        </p:nvSpPr>
        <p:spPr>
          <a:xfrm>
            <a:off x="229369" y="176488"/>
            <a:ext cx="17212471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2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4: THỰC NGHIỆM, ĐÁNH GIÁ VÀ KINH NGHIỆM RÚT RA ĐƯỢC KHI LÀM MÔ HÌNH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2440" y="2347996"/>
            <a:ext cx="5772149" cy="6905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8590" y="595600"/>
            <a:ext cx="1386541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5: KẾT LUẬN, KIẾN NGHỊ, BƯỚC PHÁT TRIỂN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602200" y="706588"/>
            <a:ext cx="3981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35" dirty="0">
                <a:latin typeface="Arial"/>
                <a:cs typeface="Arial"/>
              </a:rPr>
              <a:t>2</a:t>
            </a:r>
            <a:r>
              <a:rPr sz="2500" b="1" spc="105" dirty="0">
                <a:latin typeface="Arial"/>
                <a:cs typeface="Arial"/>
              </a:rPr>
              <a:t>3</a:t>
            </a:r>
            <a:endParaRPr sz="2500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7E3F4A-7AE3-151A-E22F-2B4F558A8066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C7D9CC-897F-EE93-6B5A-FEA6D192463A}"/>
              </a:ext>
            </a:extLst>
          </p:cNvPr>
          <p:cNvCxnSpPr>
            <a:cxnSpLocks/>
          </p:cNvCxnSpPr>
          <p:nvPr/>
        </p:nvCxnSpPr>
        <p:spPr>
          <a:xfrm>
            <a:off x="0" y="345858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14813"/>
            <a:ext cx="2964317" cy="2772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316408" y="885809"/>
            <a:ext cx="4178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35" dirty="0">
                <a:latin typeface="Arial"/>
                <a:cs typeface="Arial"/>
              </a:rPr>
              <a:t>2</a:t>
            </a:r>
            <a:r>
              <a:rPr sz="2500" b="1" spc="260" dirty="0"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15200" y="885809"/>
            <a:ext cx="3122613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KIẾN NGHỊ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13925" y="2412567"/>
            <a:ext cx="10154285" cy="5532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phần cứng còn nhiều khó khăn</a:t>
            </a:r>
          </a:p>
          <a:p>
            <a:pPr marL="12700" marR="1613535">
              <a:lnSpc>
                <a:spcPct val="234600"/>
              </a:lnSpc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của xe không được tối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 marR="1613535">
              <a:lnSpc>
                <a:spcPct val="234600"/>
              </a:lnSpc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iết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về python </a:t>
            </a:r>
            <a:r>
              <a:rPr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sâu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7300"/>
              </a:lnSpc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giao tiếp giữa python và arudino còn  nhiều bất cập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AB6E9F-A86F-3779-342C-6518837CE6F5}"/>
              </a:ext>
            </a:extLst>
          </p:cNvPr>
          <p:cNvCxnSpPr>
            <a:cxnSpLocks/>
          </p:cNvCxnSpPr>
          <p:nvPr/>
        </p:nvCxnSpPr>
        <p:spPr>
          <a:xfrm>
            <a:off x="0" y="1516944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bject 3">
            <a:extLst>
              <a:ext uri="{FF2B5EF4-FFF2-40B4-BE49-F238E27FC236}">
                <a16:creationId xmlns:a16="http://schemas.microsoft.com/office/drawing/2014/main" id="{0D2471DA-D204-2132-FBEA-D0590749CF0A}"/>
              </a:ext>
            </a:extLst>
          </p:cNvPr>
          <p:cNvSpPr txBox="1">
            <a:spLocks/>
          </p:cNvSpPr>
          <p:nvPr/>
        </p:nvSpPr>
        <p:spPr>
          <a:xfrm>
            <a:off x="152400" y="73886"/>
            <a:ext cx="1386541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5: KẾT LUẬN, KIẾN NGHỊ, BƯỚC PHÁT TRIỂN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14813"/>
            <a:ext cx="2964317" cy="2772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321914" y="885812"/>
            <a:ext cx="4121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35" dirty="0">
                <a:latin typeface="Arial"/>
                <a:cs typeface="Arial"/>
              </a:rPr>
              <a:t>2</a:t>
            </a:r>
            <a:r>
              <a:rPr sz="2500" b="1" spc="215" dirty="0"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24600" y="885812"/>
            <a:ext cx="54102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PHÁT TRIỂN</a:t>
            </a:r>
          </a:p>
        </p:txBody>
      </p:sp>
      <p:sp>
        <p:nvSpPr>
          <p:cNvPr id="6" name="object 6"/>
          <p:cNvSpPr/>
          <p:nvPr/>
        </p:nvSpPr>
        <p:spPr>
          <a:xfrm>
            <a:off x="4924319" y="3188575"/>
            <a:ext cx="220797" cy="220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16961" y="2682404"/>
            <a:ext cx="9876790" cy="480949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  <a:tabLst>
                <a:tab pos="2955925" algn="l"/>
                <a:tab pos="4291965" algn="l"/>
              </a:tabLst>
            </a:pPr>
            <a:r>
              <a:rPr sz="5400" spc="-55" dirty="0">
                <a:latin typeface="Verdana"/>
                <a:cs typeface="Verdana"/>
              </a:rPr>
              <a:t>L298N	</a:t>
            </a:r>
            <a:r>
              <a:rPr sz="5400" spc="-459" dirty="0">
                <a:latin typeface="Verdana"/>
                <a:cs typeface="Verdana"/>
              </a:rPr>
              <a:t>-&gt;	</a:t>
            </a:r>
            <a:r>
              <a:rPr sz="5400" spc="-95" dirty="0">
                <a:latin typeface="Verdana"/>
                <a:cs typeface="Verdana"/>
              </a:rPr>
              <a:t>L293D</a:t>
            </a:r>
            <a:endParaRPr sz="5400">
              <a:latin typeface="Verdana"/>
              <a:cs typeface="Verdana"/>
            </a:endParaRPr>
          </a:p>
          <a:p>
            <a:pPr marL="12700" marR="5080">
              <a:lnSpc>
                <a:spcPts val="7530"/>
              </a:lnSpc>
              <a:spcBef>
                <a:spcPts val="430"/>
              </a:spcBef>
            </a:pPr>
            <a:r>
              <a:rPr sz="5400" spc="-105" dirty="0">
                <a:latin typeface="Verdana"/>
                <a:cs typeface="Verdana"/>
              </a:rPr>
              <a:t>Phương </a:t>
            </a:r>
            <a:r>
              <a:rPr sz="5400" spc="-145" dirty="0">
                <a:latin typeface="Verdana"/>
                <a:cs typeface="Verdana"/>
              </a:rPr>
              <a:t>pháp </a:t>
            </a:r>
            <a:r>
              <a:rPr sz="5400" spc="-140" dirty="0">
                <a:latin typeface="Verdana"/>
                <a:cs typeface="Verdana"/>
              </a:rPr>
              <a:t>điều </a:t>
            </a:r>
            <a:r>
              <a:rPr sz="5400" spc="-204" dirty="0">
                <a:latin typeface="Verdana"/>
                <a:cs typeface="Verdana"/>
              </a:rPr>
              <a:t>khiển</a:t>
            </a:r>
            <a:r>
              <a:rPr sz="5400" spc="-1185" dirty="0">
                <a:latin typeface="Verdana"/>
                <a:cs typeface="Verdana"/>
              </a:rPr>
              <a:t> </a:t>
            </a:r>
            <a:r>
              <a:rPr sz="5400" spc="-110" dirty="0">
                <a:latin typeface="Verdana"/>
                <a:cs typeface="Verdana"/>
              </a:rPr>
              <a:t>servo  </a:t>
            </a:r>
            <a:r>
              <a:rPr sz="5400" spc="-70" dirty="0">
                <a:latin typeface="Verdana"/>
                <a:cs typeface="Verdana"/>
              </a:rPr>
              <a:t>Mini</a:t>
            </a:r>
            <a:r>
              <a:rPr sz="5400" spc="-385" dirty="0">
                <a:latin typeface="Verdana"/>
                <a:cs typeface="Verdana"/>
              </a:rPr>
              <a:t> </a:t>
            </a:r>
            <a:r>
              <a:rPr sz="5400" spc="65" dirty="0">
                <a:latin typeface="Verdana"/>
                <a:cs typeface="Verdana"/>
              </a:rPr>
              <a:t>pc</a:t>
            </a:r>
            <a:endParaRPr sz="5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5400" spc="-185" dirty="0">
                <a:latin typeface="Verdana"/>
                <a:cs typeface="Verdana"/>
              </a:rPr>
              <a:t>Camera</a:t>
            </a:r>
            <a:r>
              <a:rPr sz="5400" spc="-385" dirty="0">
                <a:latin typeface="Verdana"/>
                <a:cs typeface="Verdana"/>
              </a:rPr>
              <a:t> </a:t>
            </a:r>
            <a:r>
              <a:rPr sz="5400" spc="-165" dirty="0">
                <a:latin typeface="Verdana"/>
                <a:cs typeface="Verdana"/>
              </a:rPr>
              <a:t>rời</a:t>
            </a:r>
            <a:endParaRPr sz="5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5400" spc="5" dirty="0">
                <a:latin typeface="Verdana"/>
                <a:cs typeface="Verdana"/>
              </a:rPr>
              <a:t>Code </a:t>
            </a:r>
            <a:r>
              <a:rPr sz="5400" spc="-170" dirty="0">
                <a:latin typeface="Verdana"/>
                <a:cs typeface="Verdana"/>
              </a:rPr>
              <a:t>Python,</a:t>
            </a:r>
            <a:r>
              <a:rPr sz="5400" spc="-775" dirty="0">
                <a:latin typeface="Verdana"/>
                <a:cs typeface="Verdana"/>
              </a:rPr>
              <a:t> </a:t>
            </a:r>
            <a:r>
              <a:rPr sz="5400" spc="-155" dirty="0">
                <a:latin typeface="Verdana"/>
                <a:cs typeface="Verdana"/>
              </a:rPr>
              <a:t>Arduino</a:t>
            </a:r>
            <a:endParaRPr sz="5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24319" y="4145364"/>
            <a:ext cx="220797" cy="220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4319" y="5102153"/>
            <a:ext cx="220797" cy="220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4319" y="6058942"/>
            <a:ext cx="220797" cy="2207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4319" y="7015732"/>
            <a:ext cx="220797" cy="220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8F2512-4B13-9D8D-8CAF-31C556AD1897}"/>
              </a:ext>
            </a:extLst>
          </p:cNvPr>
          <p:cNvCxnSpPr>
            <a:cxnSpLocks/>
          </p:cNvCxnSpPr>
          <p:nvPr/>
        </p:nvCxnSpPr>
        <p:spPr>
          <a:xfrm>
            <a:off x="0" y="157040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bject 3">
            <a:extLst>
              <a:ext uri="{FF2B5EF4-FFF2-40B4-BE49-F238E27FC236}">
                <a16:creationId xmlns:a16="http://schemas.microsoft.com/office/drawing/2014/main" id="{3EC0B6C0-9D5E-32BE-D9B5-C2C23E4DBCE2}"/>
              </a:ext>
            </a:extLst>
          </p:cNvPr>
          <p:cNvSpPr txBox="1">
            <a:spLocks/>
          </p:cNvSpPr>
          <p:nvPr/>
        </p:nvSpPr>
        <p:spPr>
          <a:xfrm>
            <a:off x="152400" y="73886"/>
            <a:ext cx="1386541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5: KẾT LUẬN, KIẾN NGHỊ, BƯỚC PHÁT TRIỂN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-478"/>
            <a:ext cx="18288000" cy="9236710"/>
          </a:xfrm>
          <a:custGeom>
            <a:avLst/>
            <a:gdLst/>
            <a:ahLst/>
            <a:cxnLst/>
            <a:rect l="l" t="t" r="r" b="b"/>
            <a:pathLst>
              <a:path w="18288000" h="9236710">
                <a:moveTo>
                  <a:pt x="0" y="9236232"/>
                </a:moveTo>
                <a:lnTo>
                  <a:pt x="18288000" y="9236232"/>
                </a:lnTo>
                <a:lnTo>
                  <a:pt x="18288000" y="0"/>
                </a:lnTo>
                <a:lnTo>
                  <a:pt x="0" y="0"/>
                </a:lnTo>
                <a:lnTo>
                  <a:pt x="0" y="9236232"/>
                </a:lnTo>
                <a:close/>
              </a:path>
            </a:pathLst>
          </a:custGeom>
          <a:solidFill>
            <a:srgbClr val="FFF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5922" y="3359149"/>
            <a:ext cx="7945278" cy="31184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655" marR="5080" indent="-275590">
              <a:lnSpc>
                <a:spcPct val="116700"/>
              </a:lnSpc>
              <a:spcBef>
                <a:spcPts val="95"/>
              </a:spcBef>
            </a:pPr>
            <a:r>
              <a:rPr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en-US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</a:t>
            </a:r>
            <a:r>
              <a:rPr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9236232"/>
            <a:ext cx="18288000" cy="1050925"/>
          </a:xfrm>
          <a:custGeom>
            <a:avLst/>
            <a:gdLst/>
            <a:ahLst/>
            <a:cxnLst/>
            <a:rect l="l" t="t" r="r" b="b"/>
            <a:pathLst>
              <a:path w="18288000" h="1050925">
                <a:moveTo>
                  <a:pt x="0" y="0"/>
                </a:moveTo>
                <a:lnTo>
                  <a:pt x="18287999" y="0"/>
                </a:lnTo>
                <a:lnTo>
                  <a:pt x="18287999" y="1050767"/>
                </a:lnTo>
                <a:lnTo>
                  <a:pt x="0" y="1050767"/>
                </a:lnTo>
                <a:lnTo>
                  <a:pt x="0" y="0"/>
                </a:lnTo>
                <a:close/>
              </a:path>
            </a:pathLst>
          </a:custGeom>
          <a:solidFill>
            <a:srgbClr val="6466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257610"/>
            <a:ext cx="2620560" cy="3771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71596" y="3257610"/>
            <a:ext cx="2616403" cy="3771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50495"/>
          </a:xfrm>
          <a:custGeom>
            <a:avLst/>
            <a:gdLst/>
            <a:ahLst/>
            <a:cxnLst/>
            <a:rect l="l" t="t" r="r" b="b"/>
            <a:pathLst>
              <a:path w="18288000" h="150495">
                <a:moveTo>
                  <a:pt x="0" y="150335"/>
                </a:moveTo>
                <a:lnTo>
                  <a:pt x="18288000" y="150335"/>
                </a:lnTo>
                <a:lnTo>
                  <a:pt x="18288000" y="0"/>
                </a:lnTo>
                <a:lnTo>
                  <a:pt x="0" y="0"/>
                </a:lnTo>
                <a:lnTo>
                  <a:pt x="0" y="150335"/>
                </a:lnTo>
                <a:close/>
              </a:path>
            </a:pathLst>
          </a:custGeom>
          <a:solidFill>
            <a:srgbClr val="FFF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7583"/>
            <a:ext cx="18288000" cy="10079990"/>
          </a:xfrm>
          <a:custGeom>
            <a:avLst/>
            <a:gdLst/>
            <a:ahLst/>
            <a:cxnLst/>
            <a:rect l="l" t="t" r="r" b="b"/>
            <a:pathLst>
              <a:path w="18288000" h="10079990">
                <a:moveTo>
                  <a:pt x="0" y="10079418"/>
                </a:moveTo>
                <a:lnTo>
                  <a:pt x="18288000" y="10079418"/>
                </a:lnTo>
                <a:lnTo>
                  <a:pt x="18288000" y="0"/>
                </a:lnTo>
                <a:lnTo>
                  <a:pt x="0" y="0"/>
                </a:lnTo>
                <a:lnTo>
                  <a:pt x="0" y="10079418"/>
                </a:lnTo>
                <a:close/>
              </a:path>
            </a:pathLst>
          </a:custGeom>
          <a:solidFill>
            <a:srgbClr val="FFF7EC"/>
          </a:solidFill>
        </p:spPr>
        <p:txBody>
          <a:bodyPr wrap="square" lIns="0" tIns="0" rIns="0" bIns="0" rtlCol="0"/>
          <a:lstStyle/>
          <a:p>
            <a:r>
              <a:rPr lang="en-US" sz="1800"/>
              <a:t>1</a:t>
            </a:r>
            <a:endParaRPr lang="en-US" sz="180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07301" y="301770"/>
            <a:ext cx="927354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-710" dirty="0">
                <a:latin typeface="Verdana"/>
                <a:cs typeface="Verdana"/>
              </a:rPr>
              <a:t>TRÌNH </a:t>
            </a:r>
            <a:r>
              <a:rPr sz="5800" spc="25" dirty="0">
                <a:latin typeface="Verdana"/>
                <a:cs typeface="Verdana"/>
              </a:rPr>
              <a:t>TỰ </a:t>
            </a:r>
            <a:r>
              <a:rPr sz="5800" spc="-280" dirty="0">
                <a:latin typeface="Verdana"/>
                <a:cs typeface="Verdana"/>
              </a:rPr>
              <a:t>THUYẾT</a:t>
            </a:r>
            <a:r>
              <a:rPr sz="5800" spc="-1295" dirty="0">
                <a:latin typeface="Verdana"/>
                <a:cs typeface="Verdana"/>
              </a:rPr>
              <a:t> </a:t>
            </a:r>
            <a:r>
              <a:rPr sz="5800" spc="-710" dirty="0">
                <a:latin typeface="Verdana"/>
                <a:cs typeface="Verdana"/>
              </a:rPr>
              <a:t>TRÌNH</a:t>
            </a:r>
            <a:endParaRPr sz="580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28892" y="150067"/>
            <a:ext cx="18345785" cy="10137140"/>
            <a:chOff x="-28892" y="150067"/>
            <a:chExt cx="18345785" cy="10137140"/>
          </a:xfrm>
        </p:grpSpPr>
        <p:sp>
          <p:nvSpPr>
            <p:cNvPr id="6" name="object 6"/>
            <p:cNvSpPr/>
            <p:nvPr/>
          </p:nvSpPr>
          <p:spPr>
            <a:xfrm>
              <a:off x="2239432" y="195966"/>
              <a:ext cx="57150" cy="10091420"/>
            </a:xfrm>
            <a:custGeom>
              <a:avLst/>
              <a:gdLst/>
              <a:ahLst/>
              <a:cxnLst/>
              <a:rect l="l" t="t" r="r" b="b"/>
              <a:pathLst>
                <a:path w="57150" h="10091420">
                  <a:moveTo>
                    <a:pt x="0" y="0"/>
                  </a:moveTo>
                  <a:lnTo>
                    <a:pt x="57149" y="0"/>
                  </a:lnTo>
                  <a:lnTo>
                    <a:pt x="57149" y="10091033"/>
                  </a:lnTo>
                  <a:lnTo>
                    <a:pt x="0" y="10091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78959"/>
              <a:ext cx="18288000" cy="0"/>
            </a:xfrm>
            <a:custGeom>
              <a:avLst/>
              <a:gdLst/>
              <a:ahLst/>
              <a:cxnLst/>
              <a:rect l="l" t="t" r="r" b="b"/>
              <a:pathLst>
                <a:path w="18288000">
                  <a:moveTo>
                    <a:pt x="0" y="0"/>
                  </a:moveTo>
                  <a:lnTo>
                    <a:pt x="18287999" y="0"/>
                  </a:lnTo>
                </a:path>
              </a:pathLst>
            </a:custGeom>
            <a:ln w="572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68561" y="2237602"/>
            <a:ext cx="251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81818"/>
                </a:solidFill>
                <a:latin typeface="Arimo"/>
                <a:cs typeface="Arimo"/>
              </a:rPr>
              <a:t>1</a:t>
            </a:r>
            <a:endParaRPr sz="3200">
              <a:latin typeface="Arimo"/>
              <a:cs typeface="Arim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81606" y="3729166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438149" y="876299"/>
                </a:moveTo>
                <a:lnTo>
                  <a:pt x="395204" y="874189"/>
                </a:lnTo>
                <a:lnTo>
                  <a:pt x="352670" y="867880"/>
                </a:lnTo>
                <a:lnTo>
                  <a:pt x="310962" y="857433"/>
                </a:lnTo>
                <a:lnTo>
                  <a:pt x="270476" y="842948"/>
                </a:lnTo>
                <a:lnTo>
                  <a:pt x="231607" y="824563"/>
                </a:lnTo>
                <a:lnTo>
                  <a:pt x="194726" y="802457"/>
                </a:lnTo>
                <a:lnTo>
                  <a:pt x="160190" y="776845"/>
                </a:lnTo>
                <a:lnTo>
                  <a:pt x="128331" y="747969"/>
                </a:lnTo>
                <a:lnTo>
                  <a:pt x="99455" y="716108"/>
                </a:lnTo>
                <a:lnTo>
                  <a:pt x="73841" y="681573"/>
                </a:lnTo>
                <a:lnTo>
                  <a:pt x="51736" y="644692"/>
                </a:lnTo>
                <a:lnTo>
                  <a:pt x="33352" y="605822"/>
                </a:lnTo>
                <a:lnTo>
                  <a:pt x="18866" y="565337"/>
                </a:lnTo>
                <a:lnTo>
                  <a:pt x="8418" y="523629"/>
                </a:lnTo>
                <a:lnTo>
                  <a:pt x="2109" y="481095"/>
                </a:lnTo>
                <a:lnTo>
                  <a:pt x="0" y="438149"/>
                </a:lnTo>
                <a:lnTo>
                  <a:pt x="131" y="427393"/>
                </a:lnTo>
                <a:lnTo>
                  <a:pt x="3295" y="384512"/>
                </a:lnTo>
                <a:lnTo>
                  <a:pt x="10646" y="342147"/>
                </a:lnTo>
                <a:lnTo>
                  <a:pt x="22115" y="300707"/>
                </a:lnTo>
                <a:lnTo>
                  <a:pt x="37590" y="260590"/>
                </a:lnTo>
                <a:lnTo>
                  <a:pt x="56922" y="222183"/>
                </a:lnTo>
                <a:lnTo>
                  <a:pt x="79926" y="185856"/>
                </a:lnTo>
                <a:lnTo>
                  <a:pt x="106380" y="151959"/>
                </a:lnTo>
                <a:lnTo>
                  <a:pt x="136030" y="120818"/>
                </a:lnTo>
                <a:lnTo>
                  <a:pt x="168588" y="92733"/>
                </a:lnTo>
                <a:lnTo>
                  <a:pt x="203742" y="67975"/>
                </a:lnTo>
                <a:lnTo>
                  <a:pt x="241155" y="46782"/>
                </a:lnTo>
                <a:lnTo>
                  <a:pt x="280465" y="29357"/>
                </a:lnTo>
                <a:lnTo>
                  <a:pt x="321292" y="15870"/>
                </a:lnTo>
                <a:lnTo>
                  <a:pt x="363245" y="6449"/>
                </a:lnTo>
                <a:lnTo>
                  <a:pt x="405920" y="1186"/>
                </a:lnTo>
                <a:lnTo>
                  <a:pt x="438149" y="0"/>
                </a:lnTo>
                <a:lnTo>
                  <a:pt x="448906" y="131"/>
                </a:lnTo>
                <a:lnTo>
                  <a:pt x="491787" y="3295"/>
                </a:lnTo>
                <a:lnTo>
                  <a:pt x="534152" y="10646"/>
                </a:lnTo>
                <a:lnTo>
                  <a:pt x="575592" y="22115"/>
                </a:lnTo>
                <a:lnTo>
                  <a:pt x="615709" y="37590"/>
                </a:lnTo>
                <a:lnTo>
                  <a:pt x="654116" y="56922"/>
                </a:lnTo>
                <a:lnTo>
                  <a:pt x="690443" y="79926"/>
                </a:lnTo>
                <a:lnTo>
                  <a:pt x="724340" y="106380"/>
                </a:lnTo>
                <a:lnTo>
                  <a:pt x="755481" y="136030"/>
                </a:lnTo>
                <a:lnTo>
                  <a:pt x="783566" y="168588"/>
                </a:lnTo>
                <a:lnTo>
                  <a:pt x="808324" y="203742"/>
                </a:lnTo>
                <a:lnTo>
                  <a:pt x="829517" y="241155"/>
                </a:lnTo>
                <a:lnTo>
                  <a:pt x="846941" y="280465"/>
                </a:lnTo>
                <a:lnTo>
                  <a:pt x="860429" y="321292"/>
                </a:lnTo>
                <a:lnTo>
                  <a:pt x="869850" y="363245"/>
                </a:lnTo>
                <a:lnTo>
                  <a:pt x="875113" y="405920"/>
                </a:lnTo>
                <a:lnTo>
                  <a:pt x="876299" y="438149"/>
                </a:lnTo>
                <a:lnTo>
                  <a:pt x="876168" y="448906"/>
                </a:lnTo>
                <a:lnTo>
                  <a:pt x="873004" y="491787"/>
                </a:lnTo>
                <a:lnTo>
                  <a:pt x="865653" y="534152"/>
                </a:lnTo>
                <a:lnTo>
                  <a:pt x="854184" y="575592"/>
                </a:lnTo>
                <a:lnTo>
                  <a:pt x="838709" y="615709"/>
                </a:lnTo>
                <a:lnTo>
                  <a:pt x="819377" y="654116"/>
                </a:lnTo>
                <a:lnTo>
                  <a:pt x="796372" y="690443"/>
                </a:lnTo>
                <a:lnTo>
                  <a:pt x="769919" y="724340"/>
                </a:lnTo>
                <a:lnTo>
                  <a:pt x="740270" y="755481"/>
                </a:lnTo>
                <a:lnTo>
                  <a:pt x="707710" y="783566"/>
                </a:lnTo>
                <a:lnTo>
                  <a:pt x="672557" y="808324"/>
                </a:lnTo>
                <a:lnTo>
                  <a:pt x="635144" y="829517"/>
                </a:lnTo>
                <a:lnTo>
                  <a:pt x="595834" y="846941"/>
                </a:lnTo>
                <a:lnTo>
                  <a:pt x="555007" y="860429"/>
                </a:lnTo>
                <a:lnTo>
                  <a:pt x="513054" y="869850"/>
                </a:lnTo>
                <a:lnTo>
                  <a:pt x="470378" y="875113"/>
                </a:lnTo>
                <a:lnTo>
                  <a:pt x="438149" y="876299"/>
                </a:lnTo>
                <a:close/>
              </a:path>
            </a:pathLst>
          </a:custGeom>
          <a:solidFill>
            <a:srgbClr val="454E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95972" y="3878231"/>
            <a:ext cx="251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mo"/>
                <a:cs typeface="Arimo"/>
              </a:rPr>
              <a:t>2</a:t>
            </a:r>
            <a:endParaRPr sz="3200">
              <a:latin typeface="Arimo"/>
              <a:cs typeface="Arim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5972" y="5520341"/>
            <a:ext cx="251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81818"/>
                </a:solidFill>
                <a:latin typeface="Arimo"/>
                <a:cs typeface="Arimo"/>
              </a:rPr>
              <a:t>3</a:t>
            </a:r>
            <a:endParaRPr sz="3200">
              <a:latin typeface="Arimo"/>
              <a:cs typeface="Arim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9803" y="2087992"/>
            <a:ext cx="914400" cy="5801995"/>
            <a:chOff x="1849803" y="2087992"/>
            <a:chExt cx="914400" cy="5801995"/>
          </a:xfrm>
        </p:grpSpPr>
        <p:sp>
          <p:nvSpPr>
            <p:cNvPr id="13" name="object 13"/>
            <p:cNvSpPr/>
            <p:nvPr/>
          </p:nvSpPr>
          <p:spPr>
            <a:xfrm>
              <a:off x="1849803" y="2087992"/>
              <a:ext cx="914399" cy="9149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4198" y="7013386"/>
              <a:ext cx="876300" cy="876300"/>
            </a:xfrm>
            <a:custGeom>
              <a:avLst/>
              <a:gdLst/>
              <a:ahLst/>
              <a:cxnLst/>
              <a:rect l="l" t="t" r="r" b="b"/>
              <a:pathLst>
                <a:path w="876300" h="876300">
                  <a:moveTo>
                    <a:pt x="438149" y="876299"/>
                  </a:moveTo>
                  <a:lnTo>
                    <a:pt x="395204" y="874189"/>
                  </a:lnTo>
                  <a:lnTo>
                    <a:pt x="352670" y="867880"/>
                  </a:lnTo>
                  <a:lnTo>
                    <a:pt x="310962" y="857433"/>
                  </a:lnTo>
                  <a:lnTo>
                    <a:pt x="270476" y="842948"/>
                  </a:lnTo>
                  <a:lnTo>
                    <a:pt x="231607" y="824563"/>
                  </a:lnTo>
                  <a:lnTo>
                    <a:pt x="194726" y="802457"/>
                  </a:lnTo>
                  <a:lnTo>
                    <a:pt x="160190" y="776845"/>
                  </a:lnTo>
                  <a:lnTo>
                    <a:pt x="128331" y="747969"/>
                  </a:lnTo>
                  <a:lnTo>
                    <a:pt x="99455" y="716108"/>
                  </a:lnTo>
                  <a:lnTo>
                    <a:pt x="73841" y="681573"/>
                  </a:lnTo>
                  <a:lnTo>
                    <a:pt x="51736" y="644692"/>
                  </a:lnTo>
                  <a:lnTo>
                    <a:pt x="33352" y="605822"/>
                  </a:lnTo>
                  <a:lnTo>
                    <a:pt x="18866" y="565337"/>
                  </a:lnTo>
                  <a:lnTo>
                    <a:pt x="8418" y="523629"/>
                  </a:lnTo>
                  <a:lnTo>
                    <a:pt x="2109" y="481095"/>
                  </a:lnTo>
                  <a:lnTo>
                    <a:pt x="0" y="438149"/>
                  </a:lnTo>
                  <a:lnTo>
                    <a:pt x="131" y="427393"/>
                  </a:lnTo>
                  <a:lnTo>
                    <a:pt x="3295" y="384512"/>
                  </a:lnTo>
                  <a:lnTo>
                    <a:pt x="10646" y="342147"/>
                  </a:lnTo>
                  <a:lnTo>
                    <a:pt x="22115" y="300707"/>
                  </a:lnTo>
                  <a:lnTo>
                    <a:pt x="37590" y="260590"/>
                  </a:lnTo>
                  <a:lnTo>
                    <a:pt x="56922" y="222183"/>
                  </a:lnTo>
                  <a:lnTo>
                    <a:pt x="79926" y="185856"/>
                  </a:lnTo>
                  <a:lnTo>
                    <a:pt x="106380" y="151959"/>
                  </a:lnTo>
                  <a:lnTo>
                    <a:pt x="136030" y="120818"/>
                  </a:lnTo>
                  <a:lnTo>
                    <a:pt x="168588" y="92733"/>
                  </a:lnTo>
                  <a:lnTo>
                    <a:pt x="203742" y="67975"/>
                  </a:lnTo>
                  <a:lnTo>
                    <a:pt x="241155" y="46782"/>
                  </a:lnTo>
                  <a:lnTo>
                    <a:pt x="280465" y="29357"/>
                  </a:lnTo>
                  <a:lnTo>
                    <a:pt x="321292" y="15870"/>
                  </a:lnTo>
                  <a:lnTo>
                    <a:pt x="363245" y="6449"/>
                  </a:lnTo>
                  <a:lnTo>
                    <a:pt x="405920" y="1186"/>
                  </a:lnTo>
                  <a:lnTo>
                    <a:pt x="438149" y="0"/>
                  </a:lnTo>
                  <a:lnTo>
                    <a:pt x="448906" y="131"/>
                  </a:lnTo>
                  <a:lnTo>
                    <a:pt x="491787" y="3295"/>
                  </a:lnTo>
                  <a:lnTo>
                    <a:pt x="534152" y="10646"/>
                  </a:lnTo>
                  <a:lnTo>
                    <a:pt x="575592" y="22115"/>
                  </a:lnTo>
                  <a:lnTo>
                    <a:pt x="615709" y="37590"/>
                  </a:lnTo>
                  <a:lnTo>
                    <a:pt x="654116" y="56922"/>
                  </a:lnTo>
                  <a:lnTo>
                    <a:pt x="690443" y="79926"/>
                  </a:lnTo>
                  <a:lnTo>
                    <a:pt x="724340" y="106380"/>
                  </a:lnTo>
                  <a:lnTo>
                    <a:pt x="755481" y="136030"/>
                  </a:lnTo>
                  <a:lnTo>
                    <a:pt x="783566" y="168588"/>
                  </a:lnTo>
                  <a:lnTo>
                    <a:pt x="808324" y="203742"/>
                  </a:lnTo>
                  <a:lnTo>
                    <a:pt x="829517" y="241155"/>
                  </a:lnTo>
                  <a:lnTo>
                    <a:pt x="846941" y="280465"/>
                  </a:lnTo>
                  <a:lnTo>
                    <a:pt x="860429" y="321292"/>
                  </a:lnTo>
                  <a:lnTo>
                    <a:pt x="869850" y="363245"/>
                  </a:lnTo>
                  <a:lnTo>
                    <a:pt x="875113" y="405920"/>
                  </a:lnTo>
                  <a:lnTo>
                    <a:pt x="876299" y="438149"/>
                  </a:lnTo>
                  <a:lnTo>
                    <a:pt x="876168" y="448906"/>
                  </a:lnTo>
                  <a:lnTo>
                    <a:pt x="873004" y="491787"/>
                  </a:lnTo>
                  <a:lnTo>
                    <a:pt x="865653" y="534152"/>
                  </a:lnTo>
                  <a:lnTo>
                    <a:pt x="854184" y="575592"/>
                  </a:lnTo>
                  <a:lnTo>
                    <a:pt x="838709" y="615709"/>
                  </a:lnTo>
                  <a:lnTo>
                    <a:pt x="819377" y="654116"/>
                  </a:lnTo>
                  <a:lnTo>
                    <a:pt x="796372" y="690443"/>
                  </a:lnTo>
                  <a:lnTo>
                    <a:pt x="769919" y="724340"/>
                  </a:lnTo>
                  <a:lnTo>
                    <a:pt x="740270" y="755481"/>
                  </a:lnTo>
                  <a:lnTo>
                    <a:pt x="707710" y="783566"/>
                  </a:lnTo>
                  <a:lnTo>
                    <a:pt x="672557" y="808324"/>
                  </a:lnTo>
                  <a:lnTo>
                    <a:pt x="635144" y="829517"/>
                  </a:lnTo>
                  <a:lnTo>
                    <a:pt x="595834" y="846941"/>
                  </a:lnTo>
                  <a:lnTo>
                    <a:pt x="555007" y="860429"/>
                  </a:lnTo>
                  <a:lnTo>
                    <a:pt x="513054" y="869850"/>
                  </a:lnTo>
                  <a:lnTo>
                    <a:pt x="470378" y="875113"/>
                  </a:lnTo>
                  <a:lnTo>
                    <a:pt x="438149" y="876299"/>
                  </a:lnTo>
                  <a:close/>
                </a:path>
              </a:pathLst>
            </a:custGeom>
            <a:solidFill>
              <a:srgbClr val="45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68561" y="7162451"/>
            <a:ext cx="251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mo"/>
                <a:cs typeface="Arimo"/>
              </a:rPr>
              <a:t>4</a:t>
            </a:r>
            <a:endParaRPr sz="3200">
              <a:latin typeface="Arimo"/>
              <a:cs typeface="Arim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41150" y="8805110"/>
            <a:ext cx="251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81818"/>
                </a:solidFill>
                <a:latin typeface="Arimo"/>
                <a:cs typeface="Arimo"/>
              </a:rPr>
              <a:t>5</a:t>
            </a:r>
            <a:endParaRPr sz="3200">
              <a:latin typeface="Arimo"/>
              <a:cs typeface="Arim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18480" y="2186834"/>
            <a:ext cx="5632450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16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 </a:t>
            </a:r>
            <a:r>
              <a:rPr sz="3900" spc="7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ĐẦU/TỔNG</a:t>
            </a:r>
            <a:r>
              <a:rPr sz="3900" spc="1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12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8480" y="3832671"/>
            <a:ext cx="48361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9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</a:t>
            </a:r>
            <a:r>
              <a:rPr sz="3900" spc="-6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 </a:t>
            </a:r>
            <a:r>
              <a:rPr lang="en-US" sz="3900" spc="204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900" spc="204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sz="3900" spc="254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2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18480" y="5474781"/>
            <a:ext cx="109378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900" spc="1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</a:t>
            </a:r>
            <a:r>
              <a:rPr lang="en-US" sz="3900" spc="8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TOÁN, </a:t>
            </a:r>
            <a:r>
              <a:rPr lang="en-US" sz="3900" spc="3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3900" spc="-8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KẾ, </a:t>
            </a:r>
            <a:r>
              <a:rPr lang="en-US" sz="3900" spc="10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</a:t>
            </a:r>
            <a:r>
              <a:rPr lang="en-US" sz="3900" spc="5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TẠO, </a:t>
            </a:r>
            <a:r>
              <a:rPr lang="en-US" sz="3900" spc="16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3900" spc="58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spc="8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26788" y="5339455"/>
            <a:ext cx="942340" cy="4231005"/>
            <a:chOff x="1826788" y="5339455"/>
            <a:chExt cx="942340" cy="4231005"/>
          </a:xfrm>
        </p:grpSpPr>
        <p:sp>
          <p:nvSpPr>
            <p:cNvPr id="21" name="object 21"/>
            <p:cNvSpPr/>
            <p:nvPr/>
          </p:nvSpPr>
          <p:spPr>
            <a:xfrm>
              <a:off x="1854198" y="5339455"/>
              <a:ext cx="914399" cy="9143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26788" y="8655496"/>
              <a:ext cx="925909" cy="9149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118480" y="6596811"/>
            <a:ext cx="13544550" cy="14428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900" spc="29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</a:t>
            </a:r>
            <a:r>
              <a:rPr sz="3900" spc="3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NGHIỆM, </a:t>
            </a:r>
            <a:r>
              <a:rPr sz="3900" spc="7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 </a:t>
            </a:r>
            <a:r>
              <a:rPr sz="3900" spc="-13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 </a:t>
            </a:r>
            <a:r>
              <a:rPr sz="3900" spc="6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sz="3900" spc="-5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 </a:t>
            </a:r>
            <a:r>
              <a:rPr sz="3900" spc="5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 </a:t>
            </a:r>
            <a:r>
              <a:rPr sz="3900" spc="1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 </a:t>
            </a:r>
            <a:r>
              <a:rPr sz="3900" spc="-3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  </a:t>
            </a:r>
            <a:r>
              <a:rPr sz="3900" spc="19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</a:t>
            </a:r>
            <a:r>
              <a:rPr sz="3900" spc="-14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sz="3900" spc="21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 </a:t>
            </a:r>
            <a:r>
              <a:rPr sz="3900" spc="18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sz="3900" spc="19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-2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18480" y="8759001"/>
            <a:ext cx="109200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6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sz="3900" spc="10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LUẬN, </a:t>
            </a:r>
            <a:r>
              <a:rPr sz="3900" spc="-8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</a:t>
            </a:r>
            <a:r>
              <a:rPr sz="3900" spc="-6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NGHỊ, </a:t>
            </a:r>
            <a:r>
              <a:rPr sz="3900" spc="21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</a:t>
            </a:r>
            <a:r>
              <a:rPr sz="3900" spc="18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sz="3900" spc="44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-15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129661-9BCB-646A-771A-687E1E13A093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86B431-0D8F-7EA3-0E6A-4A80BC7A8F5A}"/>
              </a:ext>
            </a:extLst>
          </p:cNvPr>
          <p:cNvSpPr txBox="1"/>
          <p:nvPr/>
        </p:nvSpPr>
        <p:spPr>
          <a:xfrm>
            <a:off x="2141150" y="2289818"/>
            <a:ext cx="749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45269E-6D20-FD28-128C-30E277C917F6}"/>
              </a:ext>
            </a:extLst>
          </p:cNvPr>
          <p:cNvSpPr txBox="1"/>
          <p:nvPr/>
        </p:nvSpPr>
        <p:spPr>
          <a:xfrm>
            <a:off x="2139175" y="5507662"/>
            <a:ext cx="749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94E143-3ADD-0306-E2C3-948A6315B349}"/>
              </a:ext>
            </a:extLst>
          </p:cNvPr>
          <p:cNvSpPr txBox="1"/>
          <p:nvPr/>
        </p:nvSpPr>
        <p:spPr>
          <a:xfrm>
            <a:off x="2139175" y="8829753"/>
            <a:ext cx="749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45479" y="2379421"/>
            <a:ext cx="6686549" cy="6686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3072" y="467107"/>
            <a:ext cx="9669127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sz="4500" spc="-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4500" spc="-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MỞ </a:t>
            </a:r>
            <a:r>
              <a:rPr sz="45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ĐẦU/TỔNG</a:t>
            </a:r>
            <a:r>
              <a:rPr sz="4500" spc="-9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spc="-9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A42702-2645-6EB1-5AB4-EA56FAF06F3A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444304-CDDF-7774-9748-09222E93FB25}"/>
              </a:ext>
            </a:extLst>
          </p:cNvPr>
          <p:cNvCxnSpPr>
            <a:cxnSpLocks/>
          </p:cNvCxnSpPr>
          <p:nvPr/>
        </p:nvCxnSpPr>
        <p:spPr>
          <a:xfrm>
            <a:off x="0" y="176121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739000" y="4307203"/>
            <a:ext cx="4364990" cy="2058035"/>
            <a:chOff x="6739000" y="4307203"/>
            <a:chExt cx="4364990" cy="2058035"/>
          </a:xfrm>
        </p:grpSpPr>
        <p:sp>
          <p:nvSpPr>
            <p:cNvPr id="4" name="object 4"/>
            <p:cNvSpPr/>
            <p:nvPr/>
          </p:nvSpPr>
          <p:spPr>
            <a:xfrm>
              <a:off x="6920471" y="4488674"/>
              <a:ext cx="4002404" cy="1695450"/>
            </a:xfrm>
            <a:custGeom>
              <a:avLst/>
              <a:gdLst/>
              <a:ahLst/>
              <a:cxnLst/>
              <a:rect l="l" t="t" r="r" b="b"/>
              <a:pathLst>
                <a:path w="4002404" h="1695450">
                  <a:moveTo>
                    <a:pt x="881084" y="0"/>
                  </a:moveTo>
                  <a:lnTo>
                    <a:pt x="832741" y="1252"/>
                  </a:lnTo>
                  <a:lnTo>
                    <a:pt x="785079" y="4968"/>
                  </a:lnTo>
                  <a:lnTo>
                    <a:pt x="738166" y="11082"/>
                  </a:lnTo>
                  <a:lnTo>
                    <a:pt x="692069" y="19530"/>
                  </a:lnTo>
                  <a:lnTo>
                    <a:pt x="646856" y="30247"/>
                  </a:lnTo>
                  <a:lnTo>
                    <a:pt x="602592" y="43169"/>
                  </a:lnTo>
                  <a:lnTo>
                    <a:pt x="559345" y="58231"/>
                  </a:lnTo>
                  <a:lnTo>
                    <a:pt x="517184" y="75369"/>
                  </a:lnTo>
                  <a:lnTo>
                    <a:pt x="476173" y="94518"/>
                  </a:lnTo>
                  <a:lnTo>
                    <a:pt x="436382" y="115613"/>
                  </a:lnTo>
                  <a:lnTo>
                    <a:pt x="397877" y="138590"/>
                  </a:lnTo>
                  <a:lnTo>
                    <a:pt x="360726" y="163385"/>
                  </a:lnTo>
                  <a:lnTo>
                    <a:pt x="324994" y="189933"/>
                  </a:lnTo>
                  <a:lnTo>
                    <a:pt x="290751" y="218169"/>
                  </a:lnTo>
                  <a:lnTo>
                    <a:pt x="258062" y="248028"/>
                  </a:lnTo>
                  <a:lnTo>
                    <a:pt x="226995" y="279448"/>
                  </a:lnTo>
                  <a:lnTo>
                    <a:pt x="197618" y="312362"/>
                  </a:lnTo>
                  <a:lnTo>
                    <a:pt x="169997" y="346706"/>
                  </a:lnTo>
                  <a:lnTo>
                    <a:pt x="144199" y="382416"/>
                  </a:lnTo>
                  <a:lnTo>
                    <a:pt x="120293" y="419427"/>
                  </a:lnTo>
                  <a:lnTo>
                    <a:pt x="98344" y="457674"/>
                  </a:lnTo>
                  <a:lnTo>
                    <a:pt x="78420" y="497094"/>
                  </a:lnTo>
                  <a:lnTo>
                    <a:pt x="60589" y="537621"/>
                  </a:lnTo>
                  <a:lnTo>
                    <a:pt x="44917" y="579191"/>
                  </a:lnTo>
                  <a:lnTo>
                    <a:pt x="31472" y="621740"/>
                  </a:lnTo>
                  <a:lnTo>
                    <a:pt x="20321" y="665202"/>
                  </a:lnTo>
                  <a:lnTo>
                    <a:pt x="11531" y="709514"/>
                  </a:lnTo>
                  <a:lnTo>
                    <a:pt x="5170" y="754611"/>
                  </a:lnTo>
                  <a:lnTo>
                    <a:pt x="1303" y="800428"/>
                  </a:lnTo>
                  <a:lnTo>
                    <a:pt x="0" y="846901"/>
                  </a:lnTo>
                  <a:lnTo>
                    <a:pt x="1303" y="893373"/>
                  </a:lnTo>
                  <a:lnTo>
                    <a:pt x="5167" y="939188"/>
                  </a:lnTo>
                  <a:lnTo>
                    <a:pt x="11527" y="984283"/>
                  </a:lnTo>
                  <a:lnTo>
                    <a:pt x="20313" y="1028592"/>
                  </a:lnTo>
                  <a:lnTo>
                    <a:pt x="31461" y="1072051"/>
                  </a:lnTo>
                  <a:lnTo>
                    <a:pt x="44901" y="1114596"/>
                  </a:lnTo>
                  <a:lnTo>
                    <a:pt x="60568" y="1156161"/>
                  </a:lnTo>
                  <a:lnTo>
                    <a:pt x="78394" y="1196683"/>
                  </a:lnTo>
                  <a:lnTo>
                    <a:pt x="98312" y="1236097"/>
                  </a:lnTo>
                  <a:lnTo>
                    <a:pt x="120255" y="1274339"/>
                  </a:lnTo>
                  <a:lnTo>
                    <a:pt x="144156" y="1311344"/>
                  </a:lnTo>
                  <a:lnTo>
                    <a:pt x="169948" y="1347047"/>
                  </a:lnTo>
                  <a:lnTo>
                    <a:pt x="197563" y="1381385"/>
                  </a:lnTo>
                  <a:lnTo>
                    <a:pt x="226936" y="1414292"/>
                  </a:lnTo>
                  <a:lnTo>
                    <a:pt x="257998" y="1445704"/>
                  </a:lnTo>
                  <a:lnTo>
                    <a:pt x="290683" y="1475557"/>
                  </a:lnTo>
                  <a:lnTo>
                    <a:pt x="324923" y="1503787"/>
                  </a:lnTo>
                  <a:lnTo>
                    <a:pt x="360652" y="1530328"/>
                  </a:lnTo>
                  <a:lnTo>
                    <a:pt x="397802" y="1555116"/>
                  </a:lnTo>
                  <a:lnTo>
                    <a:pt x="436306" y="1578087"/>
                  </a:lnTo>
                  <a:lnTo>
                    <a:pt x="476098" y="1599176"/>
                  </a:lnTo>
                  <a:lnTo>
                    <a:pt x="517110" y="1618320"/>
                  </a:lnTo>
                  <a:lnTo>
                    <a:pt x="559275" y="1635452"/>
                  </a:lnTo>
                  <a:lnTo>
                    <a:pt x="602526" y="1650509"/>
                  </a:lnTo>
                  <a:lnTo>
                    <a:pt x="646796" y="1663427"/>
                  </a:lnTo>
                  <a:lnTo>
                    <a:pt x="692018" y="1674141"/>
                  </a:lnTo>
                  <a:lnTo>
                    <a:pt x="738125" y="1682586"/>
                  </a:lnTo>
                  <a:lnTo>
                    <a:pt x="785049" y="1688698"/>
                  </a:lnTo>
                  <a:lnTo>
                    <a:pt x="832725" y="1692413"/>
                  </a:lnTo>
                  <a:lnTo>
                    <a:pt x="881084" y="1693665"/>
                  </a:lnTo>
                  <a:lnTo>
                    <a:pt x="923106" y="1695084"/>
                  </a:lnTo>
                  <a:lnTo>
                    <a:pt x="963995" y="1694884"/>
                  </a:lnTo>
                  <a:lnTo>
                    <a:pt x="1003781" y="1693105"/>
                  </a:lnTo>
                  <a:lnTo>
                    <a:pt x="1042492" y="1689788"/>
                  </a:lnTo>
                  <a:lnTo>
                    <a:pt x="1116809" y="1678697"/>
                  </a:lnTo>
                  <a:lnTo>
                    <a:pt x="1187181" y="1661936"/>
                  </a:lnTo>
                  <a:lnTo>
                    <a:pt x="1253844" y="1639826"/>
                  </a:lnTo>
                  <a:lnTo>
                    <a:pt x="1317032" y="1612689"/>
                  </a:lnTo>
                  <a:lnTo>
                    <a:pt x="1376981" y="1580849"/>
                  </a:lnTo>
                  <a:lnTo>
                    <a:pt x="1433925" y="1544626"/>
                  </a:lnTo>
                  <a:lnTo>
                    <a:pt x="1488100" y="1504344"/>
                  </a:lnTo>
                  <a:lnTo>
                    <a:pt x="1539741" y="1460325"/>
                  </a:lnTo>
                  <a:lnTo>
                    <a:pt x="1589083" y="1412891"/>
                  </a:lnTo>
                  <a:lnTo>
                    <a:pt x="1636362" y="1362365"/>
                  </a:lnTo>
                  <a:lnTo>
                    <a:pt x="1681811" y="1309069"/>
                  </a:lnTo>
                  <a:lnTo>
                    <a:pt x="1725667" y="1253325"/>
                  </a:lnTo>
                  <a:lnTo>
                    <a:pt x="1768164" y="1195456"/>
                  </a:lnTo>
                  <a:lnTo>
                    <a:pt x="1809537" y="1135783"/>
                  </a:lnTo>
                  <a:lnTo>
                    <a:pt x="1850022" y="1074630"/>
                  </a:lnTo>
                  <a:lnTo>
                    <a:pt x="1889854" y="1012319"/>
                  </a:lnTo>
                  <a:lnTo>
                    <a:pt x="1929267" y="949171"/>
                  </a:lnTo>
                  <a:lnTo>
                    <a:pt x="1968497" y="885510"/>
                  </a:lnTo>
                  <a:lnTo>
                    <a:pt x="1988117" y="853588"/>
                  </a:lnTo>
                  <a:lnTo>
                    <a:pt x="2007779" y="821658"/>
                  </a:lnTo>
                  <a:lnTo>
                    <a:pt x="2047348" y="757936"/>
                  </a:lnTo>
                  <a:lnTo>
                    <a:pt x="2087440" y="694668"/>
                  </a:lnTo>
                  <a:lnTo>
                    <a:pt x="2128288" y="632176"/>
                  </a:lnTo>
                  <a:lnTo>
                    <a:pt x="2170129" y="570782"/>
                  </a:lnTo>
                  <a:lnTo>
                    <a:pt x="2213197" y="510808"/>
                  </a:lnTo>
                  <a:lnTo>
                    <a:pt x="2257728" y="452577"/>
                  </a:lnTo>
                  <a:lnTo>
                    <a:pt x="2303956" y="396411"/>
                  </a:lnTo>
                  <a:lnTo>
                    <a:pt x="2352117" y="342632"/>
                  </a:lnTo>
                  <a:lnTo>
                    <a:pt x="2402446" y="291564"/>
                  </a:lnTo>
                  <a:lnTo>
                    <a:pt x="2455178" y="243527"/>
                  </a:lnTo>
                  <a:lnTo>
                    <a:pt x="2510547" y="198845"/>
                  </a:lnTo>
                  <a:lnTo>
                    <a:pt x="2568790" y="157839"/>
                  </a:lnTo>
                  <a:lnTo>
                    <a:pt x="2630141" y="120833"/>
                  </a:lnTo>
                  <a:lnTo>
                    <a:pt x="2694835" y="88148"/>
                  </a:lnTo>
                  <a:lnTo>
                    <a:pt x="2763107" y="60107"/>
                  </a:lnTo>
                  <a:lnTo>
                    <a:pt x="2835193" y="37033"/>
                  </a:lnTo>
                  <a:lnTo>
                    <a:pt x="2872740" y="27458"/>
                  </a:lnTo>
                  <a:lnTo>
                    <a:pt x="2911328" y="19246"/>
                  </a:lnTo>
                  <a:lnTo>
                    <a:pt x="2950987" y="12437"/>
                  </a:lnTo>
                  <a:lnTo>
                    <a:pt x="2991746" y="7071"/>
                  </a:lnTo>
                  <a:lnTo>
                    <a:pt x="3033635" y="3188"/>
                  </a:lnTo>
                  <a:lnTo>
                    <a:pt x="3076683" y="829"/>
                  </a:lnTo>
                  <a:lnTo>
                    <a:pt x="3120919" y="34"/>
                  </a:lnTo>
                  <a:lnTo>
                    <a:pt x="3169262" y="1287"/>
                  </a:lnTo>
                  <a:lnTo>
                    <a:pt x="3216924" y="5002"/>
                  </a:lnTo>
                  <a:lnTo>
                    <a:pt x="3263836" y="11116"/>
                  </a:lnTo>
                  <a:lnTo>
                    <a:pt x="3309933" y="19564"/>
                  </a:lnTo>
                  <a:lnTo>
                    <a:pt x="3355147" y="30281"/>
                  </a:lnTo>
                  <a:lnTo>
                    <a:pt x="3399411" y="43202"/>
                  </a:lnTo>
                  <a:lnTo>
                    <a:pt x="3442658" y="58264"/>
                  </a:lnTo>
                  <a:lnTo>
                    <a:pt x="3484819" y="75400"/>
                  </a:lnTo>
                  <a:lnTo>
                    <a:pt x="3525829" y="94548"/>
                  </a:lnTo>
                  <a:lnTo>
                    <a:pt x="3565621" y="115642"/>
                  </a:lnTo>
                  <a:lnTo>
                    <a:pt x="3604126" y="138618"/>
                  </a:lnTo>
                  <a:lnTo>
                    <a:pt x="3641277" y="163410"/>
                  </a:lnTo>
                  <a:lnTo>
                    <a:pt x="3677009" y="189956"/>
                  </a:lnTo>
                  <a:lnTo>
                    <a:pt x="3711252" y="218189"/>
                  </a:lnTo>
                  <a:lnTo>
                    <a:pt x="3743941" y="248045"/>
                  </a:lnTo>
                  <a:lnTo>
                    <a:pt x="3775008" y="279461"/>
                  </a:lnTo>
                  <a:lnTo>
                    <a:pt x="3804385" y="312371"/>
                  </a:lnTo>
                  <a:lnTo>
                    <a:pt x="3832006" y="346710"/>
                  </a:lnTo>
                  <a:lnTo>
                    <a:pt x="3857804" y="382415"/>
                  </a:lnTo>
                  <a:lnTo>
                    <a:pt x="3881710" y="419420"/>
                  </a:lnTo>
                  <a:lnTo>
                    <a:pt x="3903659" y="457661"/>
                  </a:lnTo>
                  <a:lnTo>
                    <a:pt x="3923583" y="497074"/>
                  </a:lnTo>
                  <a:lnTo>
                    <a:pt x="3941414" y="537594"/>
                  </a:lnTo>
                  <a:lnTo>
                    <a:pt x="3957085" y="579155"/>
                  </a:lnTo>
                  <a:lnTo>
                    <a:pt x="3970530" y="621695"/>
                  </a:lnTo>
                  <a:lnTo>
                    <a:pt x="3981682" y="665148"/>
                  </a:lnTo>
                  <a:lnTo>
                    <a:pt x="3990472" y="709449"/>
                  </a:lnTo>
                  <a:lnTo>
                    <a:pt x="3996833" y="754534"/>
                  </a:lnTo>
                  <a:lnTo>
                    <a:pt x="4000700" y="800339"/>
                  </a:lnTo>
                  <a:lnTo>
                    <a:pt x="4002003" y="846798"/>
                  </a:lnTo>
                  <a:lnTo>
                    <a:pt x="4000700" y="893258"/>
                  </a:lnTo>
                  <a:lnTo>
                    <a:pt x="3996835" y="939062"/>
                  </a:lnTo>
                  <a:lnTo>
                    <a:pt x="3990476" y="984148"/>
                  </a:lnTo>
                  <a:lnTo>
                    <a:pt x="3981689" y="1028449"/>
                  </a:lnTo>
                  <a:lnTo>
                    <a:pt x="3970542" y="1071901"/>
                  </a:lnTo>
                  <a:lnTo>
                    <a:pt x="3957102" y="1114441"/>
                  </a:lnTo>
                  <a:lnTo>
                    <a:pt x="3941435" y="1156003"/>
                  </a:lnTo>
                  <a:lnTo>
                    <a:pt x="3923609" y="1196522"/>
                  </a:lnTo>
                  <a:lnTo>
                    <a:pt x="3903691" y="1235935"/>
                  </a:lnTo>
                  <a:lnTo>
                    <a:pt x="3881748" y="1274176"/>
                  </a:lnTo>
                  <a:lnTo>
                    <a:pt x="3857847" y="1311181"/>
                  </a:lnTo>
                  <a:lnTo>
                    <a:pt x="3832055" y="1346886"/>
                  </a:lnTo>
                  <a:lnTo>
                    <a:pt x="3804440" y="1381226"/>
                  </a:lnTo>
                  <a:lnTo>
                    <a:pt x="3775067" y="1414135"/>
                  </a:lnTo>
                  <a:lnTo>
                    <a:pt x="3744005" y="1445551"/>
                  </a:lnTo>
                  <a:lnTo>
                    <a:pt x="3711320" y="1475408"/>
                  </a:lnTo>
                  <a:lnTo>
                    <a:pt x="3677080" y="1503641"/>
                  </a:lnTo>
                  <a:lnTo>
                    <a:pt x="3641351" y="1530186"/>
                  </a:lnTo>
                  <a:lnTo>
                    <a:pt x="3604201" y="1554979"/>
                  </a:lnTo>
                  <a:lnTo>
                    <a:pt x="3565696" y="1577954"/>
                  </a:lnTo>
                  <a:lnTo>
                    <a:pt x="3525905" y="1599048"/>
                  </a:lnTo>
                  <a:lnTo>
                    <a:pt x="3484893" y="1618196"/>
                  </a:lnTo>
                  <a:lnTo>
                    <a:pt x="3442728" y="1635333"/>
                  </a:lnTo>
                  <a:lnTo>
                    <a:pt x="3399477" y="1650394"/>
                  </a:lnTo>
                  <a:lnTo>
                    <a:pt x="3355207" y="1663315"/>
                  </a:lnTo>
                  <a:lnTo>
                    <a:pt x="3309985" y="1674032"/>
                  </a:lnTo>
                  <a:lnTo>
                    <a:pt x="3263878" y="1682480"/>
                  </a:lnTo>
                  <a:lnTo>
                    <a:pt x="3216953" y="1688594"/>
                  </a:lnTo>
                  <a:lnTo>
                    <a:pt x="3169278" y="1692310"/>
                  </a:lnTo>
                  <a:lnTo>
                    <a:pt x="3120919" y="1693563"/>
                  </a:lnTo>
                  <a:lnTo>
                    <a:pt x="3078898" y="1694988"/>
                  </a:lnTo>
                  <a:lnTo>
                    <a:pt x="3038011" y="1694794"/>
                  </a:lnTo>
                  <a:lnTo>
                    <a:pt x="2998227" y="1693021"/>
                  </a:lnTo>
                  <a:lnTo>
                    <a:pt x="2959517" y="1689709"/>
                  </a:lnTo>
                  <a:lnTo>
                    <a:pt x="2885204" y="1678630"/>
                  </a:lnTo>
                  <a:lnTo>
                    <a:pt x="2814836" y="1661880"/>
                  </a:lnTo>
                  <a:lnTo>
                    <a:pt x="2748177" y="1639779"/>
                  </a:lnTo>
                  <a:lnTo>
                    <a:pt x="2684994" y="1612652"/>
                  </a:lnTo>
                  <a:lnTo>
                    <a:pt x="2625050" y="1580820"/>
                  </a:lnTo>
                  <a:lnTo>
                    <a:pt x="2568110" y="1544606"/>
                  </a:lnTo>
                  <a:lnTo>
                    <a:pt x="2513940" y="1504332"/>
                  </a:lnTo>
                  <a:lnTo>
                    <a:pt x="2462304" y="1460321"/>
                  </a:lnTo>
                  <a:lnTo>
                    <a:pt x="2412967" y="1412894"/>
                  </a:lnTo>
                  <a:lnTo>
                    <a:pt x="2365694" y="1362374"/>
                  </a:lnTo>
                  <a:lnTo>
                    <a:pt x="2320250" y="1309084"/>
                  </a:lnTo>
                  <a:lnTo>
                    <a:pt x="2276400" y="1253345"/>
                  </a:lnTo>
                  <a:lnTo>
                    <a:pt x="2233908" y="1195481"/>
                  </a:lnTo>
                  <a:lnTo>
                    <a:pt x="2192539" y="1135814"/>
                  </a:lnTo>
                  <a:lnTo>
                    <a:pt x="2152058" y="1074665"/>
                  </a:lnTo>
                  <a:lnTo>
                    <a:pt x="2112231" y="1012358"/>
                  </a:lnTo>
                  <a:lnTo>
                    <a:pt x="2072821" y="949214"/>
                  </a:lnTo>
                  <a:lnTo>
                    <a:pt x="2033595" y="885556"/>
                  </a:lnTo>
                  <a:lnTo>
                    <a:pt x="2013976" y="853635"/>
                  </a:lnTo>
                  <a:lnTo>
                    <a:pt x="1994316" y="821707"/>
                  </a:lnTo>
                  <a:lnTo>
                    <a:pt x="1954749" y="757988"/>
                  </a:lnTo>
                  <a:lnTo>
                    <a:pt x="1914660" y="694723"/>
                  </a:lnTo>
                  <a:lnTo>
                    <a:pt x="1873813" y="632233"/>
                  </a:lnTo>
                  <a:lnTo>
                    <a:pt x="1831973" y="570841"/>
                  </a:lnTo>
                  <a:lnTo>
                    <a:pt x="1788905" y="510868"/>
                  </a:lnTo>
                  <a:lnTo>
                    <a:pt x="1744374" y="452639"/>
                  </a:lnTo>
                  <a:lnTo>
                    <a:pt x="1698144" y="396474"/>
                  </a:lnTo>
                  <a:lnTo>
                    <a:pt x="1649981" y="342697"/>
                  </a:lnTo>
                  <a:lnTo>
                    <a:pt x="1599650" y="291629"/>
                  </a:lnTo>
                  <a:lnTo>
                    <a:pt x="1546914" y="243593"/>
                  </a:lnTo>
                  <a:lnTo>
                    <a:pt x="1491540" y="198911"/>
                  </a:lnTo>
                  <a:lnTo>
                    <a:pt x="1433291" y="157906"/>
                  </a:lnTo>
                  <a:lnTo>
                    <a:pt x="1371934" y="120901"/>
                  </a:lnTo>
                  <a:lnTo>
                    <a:pt x="1307232" y="88216"/>
                  </a:lnTo>
                  <a:lnTo>
                    <a:pt x="1238951" y="60175"/>
                  </a:lnTo>
                  <a:lnTo>
                    <a:pt x="1166855" y="37101"/>
                  </a:lnTo>
                  <a:lnTo>
                    <a:pt x="1129303" y="27526"/>
                  </a:lnTo>
                  <a:lnTo>
                    <a:pt x="1090709" y="19315"/>
                  </a:lnTo>
                  <a:lnTo>
                    <a:pt x="1051044" y="12505"/>
                  </a:lnTo>
                  <a:lnTo>
                    <a:pt x="1010278" y="7139"/>
                  </a:lnTo>
                  <a:lnTo>
                    <a:pt x="968382" y="3256"/>
                  </a:lnTo>
                  <a:lnTo>
                    <a:pt x="925327" y="897"/>
                  </a:lnTo>
                  <a:lnTo>
                    <a:pt x="881084" y="102"/>
                  </a:lnTo>
                </a:path>
              </a:pathLst>
            </a:custGeom>
            <a:ln w="362941">
              <a:solidFill>
                <a:srgbClr val="0097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48164" y="5067617"/>
              <a:ext cx="478155" cy="477520"/>
            </a:xfrm>
            <a:custGeom>
              <a:avLst/>
              <a:gdLst/>
              <a:ahLst/>
              <a:cxnLst/>
              <a:rect l="l" t="t" r="r" b="b"/>
              <a:pathLst>
                <a:path w="478154" h="477520">
                  <a:moveTo>
                    <a:pt x="477875" y="196761"/>
                  </a:moveTo>
                  <a:lnTo>
                    <a:pt x="280898" y="196761"/>
                  </a:lnTo>
                  <a:lnTo>
                    <a:pt x="280898" y="0"/>
                  </a:lnTo>
                  <a:lnTo>
                    <a:pt x="196989" y="0"/>
                  </a:lnTo>
                  <a:lnTo>
                    <a:pt x="196989" y="196761"/>
                  </a:lnTo>
                  <a:lnTo>
                    <a:pt x="0" y="196761"/>
                  </a:lnTo>
                  <a:lnTo>
                    <a:pt x="0" y="279273"/>
                  </a:lnTo>
                  <a:lnTo>
                    <a:pt x="196811" y="279273"/>
                  </a:lnTo>
                  <a:lnTo>
                    <a:pt x="196811" y="477304"/>
                  </a:lnTo>
                  <a:lnTo>
                    <a:pt x="280898" y="477304"/>
                  </a:lnTo>
                  <a:lnTo>
                    <a:pt x="280898" y="279273"/>
                  </a:lnTo>
                  <a:lnTo>
                    <a:pt x="477875" y="279273"/>
                  </a:lnTo>
                  <a:lnTo>
                    <a:pt x="477875" y="196761"/>
                  </a:lnTo>
                  <a:close/>
                </a:path>
              </a:pathLst>
            </a:custGeom>
            <a:solidFill>
              <a:srgbClr val="0097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48174" y="5067248"/>
              <a:ext cx="478155" cy="478155"/>
            </a:xfrm>
            <a:custGeom>
              <a:avLst/>
              <a:gdLst/>
              <a:ahLst/>
              <a:cxnLst/>
              <a:rect l="l" t="t" r="r" b="b"/>
              <a:pathLst>
                <a:path w="478154" h="478154">
                  <a:moveTo>
                    <a:pt x="196809" y="478091"/>
                  </a:moveTo>
                  <a:lnTo>
                    <a:pt x="196809" y="279634"/>
                  </a:lnTo>
                  <a:lnTo>
                    <a:pt x="0" y="279634"/>
                  </a:lnTo>
                  <a:lnTo>
                    <a:pt x="0" y="196751"/>
                  </a:lnTo>
                  <a:lnTo>
                    <a:pt x="196979" y="196751"/>
                  </a:lnTo>
                  <a:lnTo>
                    <a:pt x="196979" y="0"/>
                  </a:lnTo>
                  <a:lnTo>
                    <a:pt x="280892" y="0"/>
                  </a:lnTo>
                  <a:lnTo>
                    <a:pt x="280892" y="196803"/>
                  </a:lnTo>
                  <a:lnTo>
                    <a:pt x="477872" y="196803"/>
                  </a:lnTo>
                  <a:lnTo>
                    <a:pt x="477872" y="279685"/>
                  </a:lnTo>
                  <a:lnTo>
                    <a:pt x="280892" y="279685"/>
                  </a:lnTo>
                  <a:lnTo>
                    <a:pt x="280892" y="478091"/>
                  </a:lnTo>
                  <a:lnTo>
                    <a:pt x="196809" y="478091"/>
                  </a:lnTo>
                  <a:close/>
                </a:path>
              </a:pathLst>
            </a:custGeom>
            <a:ln w="121018">
              <a:solidFill>
                <a:srgbClr val="0097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39800" y="4385027"/>
              <a:ext cx="190286" cy="102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790073" y="6538977"/>
            <a:ext cx="4318531" cy="730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78152" y="5272527"/>
            <a:ext cx="504825" cy="67945"/>
          </a:xfrm>
          <a:custGeom>
            <a:avLst/>
            <a:gdLst/>
            <a:ahLst/>
            <a:cxnLst/>
            <a:rect l="l" t="t" r="r" b="b"/>
            <a:pathLst>
              <a:path w="504825" h="67945">
                <a:moveTo>
                  <a:pt x="0" y="0"/>
                </a:moveTo>
                <a:lnTo>
                  <a:pt x="504398" y="0"/>
                </a:lnTo>
                <a:lnTo>
                  <a:pt x="504398" y="67363"/>
                </a:lnTo>
                <a:lnTo>
                  <a:pt x="0" y="67363"/>
                </a:lnTo>
                <a:lnTo>
                  <a:pt x="0" y="0"/>
                </a:lnTo>
                <a:close/>
              </a:path>
            </a:pathLst>
          </a:custGeom>
          <a:ln w="170730">
            <a:solidFill>
              <a:srgbClr val="0097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32958" y="4007144"/>
            <a:ext cx="4162409" cy="4286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854" y="4124465"/>
            <a:ext cx="3779757" cy="3761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58524" y="467110"/>
            <a:ext cx="9671876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sz="45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sz="45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CƠ </a:t>
            </a:r>
            <a:r>
              <a:rPr sz="45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SỞ </a:t>
            </a:r>
            <a:r>
              <a:rPr sz="4500" spc="-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sz="45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5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92C34A-26EF-2777-520F-22A2E46806D9}"/>
              </a:ext>
            </a:extLst>
          </p:cNvPr>
          <p:cNvCxnSpPr>
            <a:cxnSpLocks/>
          </p:cNvCxnSpPr>
          <p:nvPr/>
        </p:nvCxnSpPr>
        <p:spPr>
          <a:xfrm>
            <a:off x="0" y="1397157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285EAE-11B6-767F-BE75-A1A1BB27A274}"/>
              </a:ext>
            </a:extLst>
          </p:cNvPr>
          <p:cNvCxnSpPr>
            <a:cxnSpLocks/>
          </p:cNvCxnSpPr>
          <p:nvPr/>
        </p:nvCxnSpPr>
        <p:spPr>
          <a:xfrm>
            <a:off x="152400" y="297819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04849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7999" y="0"/>
                </a:lnTo>
              </a:path>
            </a:pathLst>
          </a:custGeom>
          <a:ln w="572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3401" y="765209"/>
            <a:ext cx="11353800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500" b="1" spc="180" dirty="0" smtClean="0">
                <a:latin typeface="Arial"/>
                <a:cs typeface="Arial"/>
              </a:rPr>
              <a:t>HỆ THỐNG LANE KEEPING LÀ GÌ </a:t>
            </a:r>
            <a:endParaRPr sz="45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" y="129948"/>
            <a:ext cx="6781800" cy="550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sz="35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CƠ </a:t>
            </a:r>
            <a:r>
              <a:rPr sz="35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SỞ </a:t>
            </a:r>
            <a:r>
              <a:rPr sz="3500" spc="-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500" spc="-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THUYẾT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9DEE4A-0922-1D43-9FCA-37BDD0C67793}"/>
              </a:ext>
            </a:extLst>
          </p:cNvPr>
          <p:cNvCxnSpPr>
            <a:cxnSpLocks/>
          </p:cNvCxnSpPr>
          <p:nvPr/>
        </p:nvCxnSpPr>
        <p:spPr>
          <a:xfrm>
            <a:off x="15240" y="1506834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095500"/>
            <a:ext cx="12954001" cy="739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1177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7999" y="0"/>
                </a:lnTo>
              </a:path>
            </a:pathLst>
          </a:custGeom>
          <a:ln w="572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69654" y="922778"/>
            <a:ext cx="8582286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CỦA HỆ THỐNG</a:t>
            </a:r>
            <a:endParaRPr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800" y="159221"/>
            <a:ext cx="7260794" cy="550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CƠ SỞ LÝ THUYẾT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DBB81E-46ED-3DA5-A3F6-1E39BE1A8B93}"/>
              </a:ext>
            </a:extLst>
          </p:cNvPr>
          <p:cNvCxnSpPr>
            <a:cxnSpLocks/>
          </p:cNvCxnSpPr>
          <p:nvPr/>
        </p:nvCxnSpPr>
        <p:spPr>
          <a:xfrm>
            <a:off x="0" y="1736002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49226"/>
            <a:ext cx="13639800" cy="6709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16986"/>
            <a:ext cx="18288000" cy="54610"/>
          </a:xfrm>
          <a:custGeom>
            <a:avLst/>
            <a:gdLst/>
            <a:ahLst/>
            <a:cxnLst/>
            <a:rect l="l" t="t" r="r" b="b"/>
            <a:pathLst>
              <a:path w="18288000" h="54610">
                <a:moveTo>
                  <a:pt x="18287988" y="28498"/>
                </a:moveTo>
                <a:lnTo>
                  <a:pt x="0" y="28498"/>
                </a:lnTo>
                <a:lnTo>
                  <a:pt x="0" y="54216"/>
                </a:lnTo>
                <a:lnTo>
                  <a:pt x="18287988" y="54216"/>
                </a:lnTo>
                <a:lnTo>
                  <a:pt x="18287988" y="28498"/>
                </a:lnTo>
                <a:close/>
              </a:path>
              <a:path w="18288000" h="54610">
                <a:moveTo>
                  <a:pt x="18287988" y="0"/>
                </a:moveTo>
                <a:lnTo>
                  <a:pt x="0" y="0"/>
                </a:lnTo>
                <a:lnTo>
                  <a:pt x="0" y="25717"/>
                </a:lnTo>
                <a:lnTo>
                  <a:pt x="18287988" y="25717"/>
                </a:lnTo>
                <a:lnTo>
                  <a:pt x="18287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52800" y="826126"/>
            <a:ext cx="12954000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500" b="1" spc="5" dirty="0" smtClean="0">
                <a:latin typeface="Arial"/>
                <a:cs typeface="Arial"/>
              </a:rPr>
              <a:t>CÁC CƠ CẤU CHẤP HÀNH CỦA HỆ THỐNG</a:t>
            </a:r>
            <a:endParaRPr sz="4500" dirty="0">
              <a:latin typeface="Arial"/>
              <a:cs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C7DB9F-90B0-03AB-11B5-9359884214EA}"/>
              </a:ext>
            </a:extLst>
          </p:cNvPr>
          <p:cNvCxnSpPr>
            <a:cxnSpLocks/>
          </p:cNvCxnSpPr>
          <p:nvPr/>
        </p:nvCxnSpPr>
        <p:spPr>
          <a:xfrm>
            <a:off x="0" y="680079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bject 6">
            <a:extLst>
              <a:ext uri="{FF2B5EF4-FFF2-40B4-BE49-F238E27FC236}">
                <a16:creationId xmlns:a16="http://schemas.microsoft.com/office/drawing/2014/main" id="{697E1E7C-FB4C-F62C-72C2-EEF46D719107}"/>
              </a:ext>
            </a:extLst>
          </p:cNvPr>
          <p:cNvSpPr txBox="1">
            <a:spLocks/>
          </p:cNvSpPr>
          <p:nvPr/>
        </p:nvSpPr>
        <p:spPr>
          <a:xfrm>
            <a:off x="304800" y="159221"/>
            <a:ext cx="7260794" cy="550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vi-VN" sz="35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CƠ SỞ LÝ THUYẾT</a:t>
            </a:r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1986659"/>
            <a:ext cx="5943600" cy="31568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96157" y="2965058"/>
            <a:ext cx="9694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bấm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4800" dirty="0"/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157" y="5526245"/>
            <a:ext cx="5640043" cy="3958907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191" y="5526244"/>
            <a:ext cx="5087966" cy="395890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674701"/>
            <a:ext cx="7255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lăng</a:t>
            </a:r>
            <a:endParaRPr lang="en-US" sz="4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1467380"/>
            <a:ext cx="8229600" cy="51702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1800" y="6700555"/>
            <a:ext cx="3199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lái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235322"/>
            <a:ext cx="695728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CƠ SỞ LÝ THUYẾT</a:t>
            </a:r>
            <a:endParaRPr lang="en-US" sz="35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DBB81E-46ED-3DA5-A3F6-1E39BE1A8B93}"/>
              </a:ext>
            </a:extLst>
          </p:cNvPr>
          <p:cNvCxnSpPr>
            <a:cxnSpLocks/>
          </p:cNvCxnSpPr>
          <p:nvPr/>
        </p:nvCxnSpPr>
        <p:spPr>
          <a:xfrm>
            <a:off x="-8906" y="1407513"/>
            <a:ext cx="18288000" cy="598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915" y="2324100"/>
            <a:ext cx="6553685" cy="3886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821648" y="6580180"/>
            <a:ext cx="37882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4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4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phanh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11135" y="875532"/>
            <a:ext cx="4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1745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927</Words>
  <Application>Microsoft Office PowerPoint</Application>
  <PresentationFormat>Custom</PresentationFormat>
  <Paragraphs>120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Arimo</vt:lpstr>
      <vt:lpstr>Calibri</vt:lpstr>
      <vt:lpstr>Noto Sans</vt:lpstr>
      <vt:lpstr>Times New Roman</vt:lpstr>
      <vt:lpstr>Verdana</vt:lpstr>
      <vt:lpstr>Office Theme</vt:lpstr>
      <vt:lpstr>PowerPoint Presentation</vt:lpstr>
      <vt:lpstr>Danh sách thành viên</vt:lpstr>
      <vt:lpstr>TRÌNH TỰ THUYẾT TRÌNH</vt:lpstr>
      <vt:lpstr>CHƯƠNG 1:  MỞ ĐẦU/TỔNG  QUAN</vt:lpstr>
      <vt:lpstr>CHƯƠNG 2: CƠ SỞ LÝ  THUYẾT</vt:lpstr>
      <vt:lpstr>CHƯƠNG 2: CƠ SỞ LÝ THUYẾT</vt:lpstr>
      <vt:lpstr>CHƯƠNG 2: CƠ SỞ LÝ THUYẾT</vt:lpstr>
      <vt:lpstr>PowerPoint Presentation</vt:lpstr>
      <vt:lpstr>PowerPoint Presentation</vt:lpstr>
      <vt:lpstr>PowerPoint Presentation</vt:lpstr>
      <vt:lpstr>CHƯƠNG 3: TÍNH TOÁN, THIẾT KẾ, CHẾ TẠO, LẮP ĐẶT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4: THỰC NGHIỆM, ĐÁNH GIÁ VÀ KINH NGHIỆM RÚT RA ĐƯỢC KHI LÀM MÔ HÌNH</vt:lpstr>
      <vt:lpstr>PowerPoint Presentation</vt:lpstr>
      <vt:lpstr>Đánh giá</vt:lpstr>
      <vt:lpstr>PowerPoint Presentation</vt:lpstr>
      <vt:lpstr>CHƯƠNG 5: KẾT LUẬN, KIẾN NGHỊ, BƯỚC PHÁT TRIỂN</vt:lpstr>
      <vt:lpstr>KIẾN NGHỊ</vt:lpstr>
      <vt:lpstr>BƯỚC PHÁT TRIỂN</vt:lpstr>
      <vt:lpstr>THANKS FOR 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Danh sách thành viên</dc:title>
  <dc:creator>Trung Quân</dc:creator>
  <cp:keywords>DAFjCiRNtPo,BAEoTz-sn_A</cp:keywords>
  <cp:lastModifiedBy>HOME</cp:lastModifiedBy>
  <cp:revision>20</cp:revision>
  <dcterms:created xsi:type="dcterms:W3CDTF">2023-05-17T04:31:41Z</dcterms:created>
  <dcterms:modified xsi:type="dcterms:W3CDTF">2024-05-03T03:12:52Z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2023-05-17T00:00:00Z</vt:filetime>
  </property>
</Properties>
</file>